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 id="2147483820" r:id="rId2"/>
    <p:sldMasterId id="2147483798" r:id="rId3"/>
    <p:sldMasterId id="2147483782" r:id="rId4"/>
    <p:sldMasterId id="2147483786" r:id="rId5"/>
  </p:sldMasterIdLst>
  <p:notesMasterIdLst>
    <p:notesMasterId r:id="rId14"/>
  </p:notesMasterIdLst>
  <p:handoutMasterIdLst>
    <p:handoutMasterId r:id="rId15"/>
  </p:handoutMasterIdLst>
  <p:sldIdLst>
    <p:sldId id="414" r:id="rId6"/>
    <p:sldId id="373" r:id="rId7"/>
    <p:sldId id="401" r:id="rId8"/>
    <p:sldId id="415" r:id="rId9"/>
    <p:sldId id="402" r:id="rId10"/>
    <p:sldId id="403" r:id="rId11"/>
    <p:sldId id="416" r:id="rId12"/>
    <p:sldId id="417" r:id="rId13"/>
  </p:sldIdLst>
  <p:sldSz cx="9144000" cy="6858000" type="screen4x3"/>
  <p:notesSz cx="6794500" cy="9906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319">
          <p15:clr>
            <a:srgbClr val="A4A3A4"/>
          </p15:clr>
        </p15:guide>
        <p15:guide id="2">
          <p15:clr>
            <a:srgbClr val="A4A3A4"/>
          </p15:clr>
        </p15:guide>
      </p15:sldGuideLst>
    </p:ext>
    <p:ext uri="{2D200454-40CA-4A62-9FC3-DE9A4176ACB9}">
      <p15:notesGuideLst xmlns:p15="http://schemas.microsoft.com/office/powerpoint/2012/main">
        <p15:guide id="1" orient="horz" pos="312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4A89"/>
    <a:srgbClr val="F27861"/>
    <a:srgbClr val="00635B"/>
    <a:srgbClr val="A9597E"/>
    <a:srgbClr val="EC3A4A"/>
    <a:srgbClr val="065286"/>
    <a:srgbClr val="FFFFFF"/>
    <a:srgbClr val="647D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54" autoAdjust="0"/>
    <p:restoredTop sz="83771" autoAdjust="0"/>
  </p:normalViewPr>
  <p:slideViewPr>
    <p:cSldViewPr>
      <p:cViewPr varScale="1">
        <p:scale>
          <a:sx n="95" d="100"/>
          <a:sy n="95" d="100"/>
        </p:scale>
        <p:origin x="2154" y="90"/>
      </p:cViewPr>
      <p:guideLst>
        <p:guide orient="horz" pos="4319"/>
        <p:guide/>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notesViewPr>
    <p:cSldViewPr>
      <p:cViewPr varScale="1">
        <p:scale>
          <a:sx n="48" d="100"/>
          <a:sy n="48" d="100"/>
        </p:scale>
        <p:origin x="-2808" y="-67"/>
      </p:cViewPr>
      <p:guideLst>
        <p:guide orient="horz" pos="312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8388207-A0FE-41EE-A55A-2BFE649337A4}"/>
              </a:ext>
            </a:extLst>
          </p:cNvPr>
          <p:cNvSpPr>
            <a:spLocks noGrp="1"/>
          </p:cNvSpPr>
          <p:nvPr>
            <p:ph type="hdr" sz="quarter"/>
          </p:nvPr>
        </p:nvSpPr>
        <p:spPr>
          <a:xfrm>
            <a:off x="0" y="0"/>
            <a:ext cx="2944813" cy="493713"/>
          </a:xfrm>
          <a:prstGeom prst="rect">
            <a:avLst/>
          </a:prstGeom>
        </p:spPr>
        <p:txBody>
          <a:bodyPr vert="horz" wrap="square" lIns="90872" tIns="45436" rIns="90872" bIns="45436" numCol="1" anchor="t" anchorCtr="0" compatLnSpc="1">
            <a:prstTxWarp prst="textNoShape">
              <a:avLst/>
            </a:prstTxWarp>
          </a:bodyPr>
          <a:lstStyle>
            <a:lvl1pPr eaLnBrk="1" hangingPunct="1">
              <a:defRPr sz="1100">
                <a:cs typeface="Arial" charset="0"/>
              </a:defRPr>
            </a:lvl1pPr>
          </a:lstStyle>
          <a:p>
            <a:pPr>
              <a:defRPr/>
            </a:pPr>
            <a:endParaRPr lang="en-GB" altLang="en-US"/>
          </a:p>
        </p:txBody>
      </p:sp>
      <p:sp>
        <p:nvSpPr>
          <p:cNvPr id="3" name="Date Placeholder 2">
            <a:extLst>
              <a:ext uri="{FF2B5EF4-FFF2-40B4-BE49-F238E27FC236}">
                <a16:creationId xmlns:a16="http://schemas.microsoft.com/office/drawing/2014/main" id="{DF76BB18-5837-4DCB-8170-DA4E2BC3E006}"/>
              </a:ext>
            </a:extLst>
          </p:cNvPr>
          <p:cNvSpPr>
            <a:spLocks noGrp="1"/>
          </p:cNvSpPr>
          <p:nvPr>
            <p:ph type="dt" sz="quarter" idx="1"/>
          </p:nvPr>
        </p:nvSpPr>
        <p:spPr>
          <a:xfrm>
            <a:off x="3849688" y="0"/>
            <a:ext cx="2943225" cy="493713"/>
          </a:xfrm>
          <a:prstGeom prst="rect">
            <a:avLst/>
          </a:prstGeom>
        </p:spPr>
        <p:txBody>
          <a:bodyPr vert="horz" wrap="square" lIns="90872" tIns="45436" rIns="90872" bIns="45436" numCol="1" anchor="t" anchorCtr="0" compatLnSpc="1">
            <a:prstTxWarp prst="textNoShape">
              <a:avLst/>
            </a:prstTxWarp>
          </a:bodyPr>
          <a:lstStyle>
            <a:lvl1pPr algn="r" eaLnBrk="1" hangingPunct="1">
              <a:defRPr sz="1100">
                <a:cs typeface="Arial" charset="0"/>
              </a:defRPr>
            </a:lvl1pPr>
          </a:lstStyle>
          <a:p>
            <a:pPr>
              <a:defRPr/>
            </a:pPr>
            <a:fld id="{0021DD0D-B360-4BCD-BC59-EBB1B7519B97}" type="datetimeFigureOut">
              <a:rPr lang="en-GB" altLang="en-US"/>
              <a:pPr>
                <a:defRPr/>
              </a:pPr>
              <a:t>24/06/2020</a:t>
            </a:fld>
            <a:endParaRPr lang="en-GB" altLang="en-US"/>
          </a:p>
        </p:txBody>
      </p:sp>
      <p:sp>
        <p:nvSpPr>
          <p:cNvPr id="4" name="Footer Placeholder 3">
            <a:extLst>
              <a:ext uri="{FF2B5EF4-FFF2-40B4-BE49-F238E27FC236}">
                <a16:creationId xmlns:a16="http://schemas.microsoft.com/office/drawing/2014/main" id="{C782F4C1-E1F5-4469-88DA-4CC43EB3597E}"/>
              </a:ext>
            </a:extLst>
          </p:cNvPr>
          <p:cNvSpPr>
            <a:spLocks noGrp="1"/>
          </p:cNvSpPr>
          <p:nvPr>
            <p:ph type="ftr" sz="quarter" idx="2"/>
          </p:nvPr>
        </p:nvSpPr>
        <p:spPr>
          <a:xfrm>
            <a:off x="0" y="9410700"/>
            <a:ext cx="2944813" cy="493713"/>
          </a:xfrm>
          <a:prstGeom prst="rect">
            <a:avLst/>
          </a:prstGeom>
        </p:spPr>
        <p:txBody>
          <a:bodyPr vert="horz" wrap="square" lIns="90872" tIns="45436" rIns="90872" bIns="45436" numCol="1" anchor="b" anchorCtr="0" compatLnSpc="1">
            <a:prstTxWarp prst="textNoShape">
              <a:avLst/>
            </a:prstTxWarp>
          </a:bodyPr>
          <a:lstStyle>
            <a:lvl1pPr eaLnBrk="1" hangingPunct="1">
              <a:defRPr sz="1100">
                <a:cs typeface="Arial" charset="0"/>
              </a:defRPr>
            </a:lvl1pPr>
          </a:lstStyle>
          <a:p>
            <a:pPr>
              <a:defRPr/>
            </a:pPr>
            <a:endParaRPr lang="en-GB" altLang="en-US"/>
          </a:p>
        </p:txBody>
      </p:sp>
      <p:sp>
        <p:nvSpPr>
          <p:cNvPr id="5" name="Slide Number Placeholder 4">
            <a:extLst>
              <a:ext uri="{FF2B5EF4-FFF2-40B4-BE49-F238E27FC236}">
                <a16:creationId xmlns:a16="http://schemas.microsoft.com/office/drawing/2014/main" id="{E6F15771-B30F-4147-BD18-4937B0626B90}"/>
              </a:ext>
            </a:extLst>
          </p:cNvPr>
          <p:cNvSpPr>
            <a:spLocks noGrp="1"/>
          </p:cNvSpPr>
          <p:nvPr>
            <p:ph type="sldNum" sz="quarter" idx="3"/>
          </p:nvPr>
        </p:nvSpPr>
        <p:spPr>
          <a:xfrm>
            <a:off x="3849688" y="9410700"/>
            <a:ext cx="2943225" cy="493713"/>
          </a:xfrm>
          <a:prstGeom prst="rect">
            <a:avLst/>
          </a:prstGeom>
        </p:spPr>
        <p:txBody>
          <a:bodyPr vert="horz" wrap="square" lIns="90872" tIns="45436" rIns="90872" bIns="45436" numCol="1" anchor="b" anchorCtr="0" compatLnSpc="1">
            <a:prstTxWarp prst="textNoShape">
              <a:avLst/>
            </a:prstTxWarp>
          </a:bodyPr>
          <a:lstStyle>
            <a:lvl1pPr algn="r" eaLnBrk="1" hangingPunct="1">
              <a:defRPr sz="1100"/>
            </a:lvl1pPr>
          </a:lstStyle>
          <a:p>
            <a:pPr>
              <a:defRPr/>
            </a:pPr>
            <a:fld id="{03120270-2248-4A93-AC8B-8310C286C55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95A974A-F10D-4CED-9169-CA1849237E9F}"/>
              </a:ext>
            </a:extLst>
          </p:cNvPr>
          <p:cNvSpPr>
            <a:spLocks noGrp="1"/>
          </p:cNvSpPr>
          <p:nvPr>
            <p:ph type="hdr" sz="quarter"/>
          </p:nvPr>
        </p:nvSpPr>
        <p:spPr>
          <a:xfrm>
            <a:off x="0" y="0"/>
            <a:ext cx="2944813" cy="493713"/>
          </a:xfrm>
          <a:prstGeom prst="rect">
            <a:avLst/>
          </a:prstGeom>
        </p:spPr>
        <p:txBody>
          <a:bodyPr vert="horz" wrap="square" lIns="90872" tIns="45436" rIns="90872" bIns="45436" numCol="1" anchor="t" anchorCtr="0" compatLnSpc="1">
            <a:prstTxWarp prst="textNoShape">
              <a:avLst/>
            </a:prstTxWarp>
          </a:bodyPr>
          <a:lstStyle>
            <a:lvl1pPr eaLnBrk="1" hangingPunct="1">
              <a:defRPr sz="1100">
                <a:cs typeface="Arial" charset="0"/>
              </a:defRPr>
            </a:lvl1pPr>
          </a:lstStyle>
          <a:p>
            <a:pPr>
              <a:defRPr/>
            </a:pPr>
            <a:endParaRPr lang="en-GB" altLang="en-US"/>
          </a:p>
        </p:txBody>
      </p:sp>
      <p:sp>
        <p:nvSpPr>
          <p:cNvPr id="3" name="Date Placeholder 2">
            <a:extLst>
              <a:ext uri="{FF2B5EF4-FFF2-40B4-BE49-F238E27FC236}">
                <a16:creationId xmlns:a16="http://schemas.microsoft.com/office/drawing/2014/main" id="{93769906-EF0C-4CB7-A922-B53378D726DE}"/>
              </a:ext>
            </a:extLst>
          </p:cNvPr>
          <p:cNvSpPr>
            <a:spLocks noGrp="1"/>
          </p:cNvSpPr>
          <p:nvPr>
            <p:ph type="dt" idx="1"/>
          </p:nvPr>
        </p:nvSpPr>
        <p:spPr>
          <a:xfrm>
            <a:off x="3849688" y="0"/>
            <a:ext cx="2943225" cy="493713"/>
          </a:xfrm>
          <a:prstGeom prst="rect">
            <a:avLst/>
          </a:prstGeom>
        </p:spPr>
        <p:txBody>
          <a:bodyPr vert="horz" wrap="square" lIns="90872" tIns="45436" rIns="90872" bIns="45436" numCol="1" anchor="t" anchorCtr="0" compatLnSpc="1">
            <a:prstTxWarp prst="textNoShape">
              <a:avLst/>
            </a:prstTxWarp>
          </a:bodyPr>
          <a:lstStyle>
            <a:lvl1pPr algn="r" eaLnBrk="1" hangingPunct="1">
              <a:defRPr sz="1100">
                <a:cs typeface="Arial" charset="0"/>
              </a:defRPr>
            </a:lvl1pPr>
          </a:lstStyle>
          <a:p>
            <a:pPr>
              <a:defRPr/>
            </a:pPr>
            <a:fld id="{0A5370E7-F6D3-4675-BC15-57C74644E552}" type="datetimeFigureOut">
              <a:rPr lang="en-GB" altLang="en-US"/>
              <a:pPr>
                <a:defRPr/>
              </a:pPr>
              <a:t>24/06/2020</a:t>
            </a:fld>
            <a:endParaRPr lang="en-GB" altLang="en-US"/>
          </a:p>
        </p:txBody>
      </p:sp>
      <p:sp>
        <p:nvSpPr>
          <p:cNvPr id="4" name="Slide Image Placeholder 3">
            <a:extLst>
              <a:ext uri="{FF2B5EF4-FFF2-40B4-BE49-F238E27FC236}">
                <a16:creationId xmlns:a16="http://schemas.microsoft.com/office/drawing/2014/main" id="{C60D44CC-D38A-4FC5-A975-5D8DE38F8C41}"/>
              </a:ext>
            </a:extLst>
          </p:cNvPr>
          <p:cNvSpPr>
            <a:spLocks noGrp="1" noRot="1" noChangeAspect="1"/>
          </p:cNvSpPr>
          <p:nvPr>
            <p:ph type="sldImg" idx="2"/>
          </p:nvPr>
        </p:nvSpPr>
        <p:spPr>
          <a:xfrm>
            <a:off x="922338" y="744538"/>
            <a:ext cx="4949825" cy="3713162"/>
          </a:xfrm>
          <a:prstGeom prst="rect">
            <a:avLst/>
          </a:prstGeom>
          <a:noFill/>
          <a:ln w="12700">
            <a:solidFill>
              <a:prstClr val="black"/>
            </a:solidFill>
          </a:ln>
        </p:spPr>
        <p:txBody>
          <a:bodyPr vert="horz" lIns="90872" tIns="45436" rIns="90872" bIns="45436" rtlCol="0" anchor="ctr"/>
          <a:lstStyle/>
          <a:p>
            <a:pPr lvl="0"/>
            <a:endParaRPr lang="en-GB" noProof="0"/>
          </a:p>
        </p:txBody>
      </p:sp>
      <p:sp>
        <p:nvSpPr>
          <p:cNvPr id="5" name="Notes Placeholder 4">
            <a:extLst>
              <a:ext uri="{FF2B5EF4-FFF2-40B4-BE49-F238E27FC236}">
                <a16:creationId xmlns:a16="http://schemas.microsoft.com/office/drawing/2014/main" id="{4D1622B9-298C-4789-8326-42BAFA8CF6C9}"/>
              </a:ext>
            </a:extLst>
          </p:cNvPr>
          <p:cNvSpPr>
            <a:spLocks noGrp="1"/>
          </p:cNvSpPr>
          <p:nvPr>
            <p:ph type="body" sz="quarter" idx="3"/>
          </p:nvPr>
        </p:nvSpPr>
        <p:spPr>
          <a:xfrm>
            <a:off x="679450" y="4703763"/>
            <a:ext cx="5435600" cy="4457700"/>
          </a:xfrm>
          <a:prstGeom prst="rect">
            <a:avLst/>
          </a:prstGeom>
        </p:spPr>
        <p:txBody>
          <a:bodyPr vert="horz" wrap="square" lIns="90872" tIns="45436" rIns="90872" bIns="45436"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endParaRPr lang="en-GB" altLang="en-US" noProof="0"/>
          </a:p>
        </p:txBody>
      </p:sp>
      <p:sp>
        <p:nvSpPr>
          <p:cNvPr id="6" name="Footer Placeholder 5">
            <a:extLst>
              <a:ext uri="{FF2B5EF4-FFF2-40B4-BE49-F238E27FC236}">
                <a16:creationId xmlns:a16="http://schemas.microsoft.com/office/drawing/2014/main" id="{313C14CA-42E7-4287-9155-4A3112A748C9}"/>
              </a:ext>
            </a:extLst>
          </p:cNvPr>
          <p:cNvSpPr>
            <a:spLocks noGrp="1"/>
          </p:cNvSpPr>
          <p:nvPr>
            <p:ph type="ftr" sz="quarter" idx="4"/>
          </p:nvPr>
        </p:nvSpPr>
        <p:spPr>
          <a:xfrm>
            <a:off x="0" y="9410700"/>
            <a:ext cx="2944813" cy="493713"/>
          </a:xfrm>
          <a:prstGeom prst="rect">
            <a:avLst/>
          </a:prstGeom>
        </p:spPr>
        <p:txBody>
          <a:bodyPr vert="horz" wrap="square" lIns="90872" tIns="45436" rIns="90872" bIns="45436" numCol="1" anchor="b" anchorCtr="0" compatLnSpc="1">
            <a:prstTxWarp prst="textNoShape">
              <a:avLst/>
            </a:prstTxWarp>
          </a:bodyPr>
          <a:lstStyle>
            <a:lvl1pPr eaLnBrk="1" hangingPunct="1">
              <a:defRPr sz="1100">
                <a:cs typeface="Arial" charset="0"/>
              </a:defRPr>
            </a:lvl1pPr>
          </a:lstStyle>
          <a:p>
            <a:pPr>
              <a:defRPr/>
            </a:pPr>
            <a:endParaRPr lang="en-GB" altLang="en-US"/>
          </a:p>
        </p:txBody>
      </p:sp>
      <p:sp>
        <p:nvSpPr>
          <p:cNvPr id="7" name="Slide Number Placeholder 6">
            <a:extLst>
              <a:ext uri="{FF2B5EF4-FFF2-40B4-BE49-F238E27FC236}">
                <a16:creationId xmlns:a16="http://schemas.microsoft.com/office/drawing/2014/main" id="{74E65440-95A9-48E8-861C-3FB9AA908A13}"/>
              </a:ext>
            </a:extLst>
          </p:cNvPr>
          <p:cNvSpPr>
            <a:spLocks noGrp="1"/>
          </p:cNvSpPr>
          <p:nvPr>
            <p:ph type="sldNum" sz="quarter" idx="5"/>
          </p:nvPr>
        </p:nvSpPr>
        <p:spPr>
          <a:xfrm>
            <a:off x="3849688" y="9410700"/>
            <a:ext cx="2943225" cy="493713"/>
          </a:xfrm>
          <a:prstGeom prst="rect">
            <a:avLst/>
          </a:prstGeom>
        </p:spPr>
        <p:txBody>
          <a:bodyPr vert="horz" wrap="square" lIns="90872" tIns="45436" rIns="90872" bIns="45436" numCol="1" anchor="b" anchorCtr="0" compatLnSpc="1">
            <a:prstTxWarp prst="textNoShape">
              <a:avLst/>
            </a:prstTxWarp>
          </a:bodyPr>
          <a:lstStyle>
            <a:lvl1pPr algn="r" eaLnBrk="1" hangingPunct="1">
              <a:defRPr sz="1100"/>
            </a:lvl1pPr>
          </a:lstStyle>
          <a:p>
            <a:pPr>
              <a:defRPr/>
            </a:pPr>
            <a:fld id="{1A825B7F-F0B9-46FE-9A6C-9BE0DC12223A}"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810FA1AB-0BA0-4511-B127-88070EA84783}"/>
              </a:ext>
            </a:extLst>
          </p:cNvPr>
          <p:cNvSpPr>
            <a:spLocks noGrp="1"/>
          </p:cNvSpPr>
          <p:nvPr>
            <p:ph type="sldNum" sz="quarter" idx="10"/>
          </p:nvPr>
        </p:nvSpPr>
        <p:spPr/>
        <p:txBody>
          <a:bodyPr/>
          <a:lstStyle>
            <a:lvl1pPr>
              <a:defRPr/>
            </a:lvl1pPr>
          </a:lstStyle>
          <a:p>
            <a:pPr>
              <a:defRPr/>
            </a:pPr>
            <a:fld id="{9267CB93-F990-4469-8179-02E666A9C1CA}" type="slidenum">
              <a:rPr lang="en-GB" altLang="en-US"/>
              <a:pPr>
                <a:defRPr/>
              </a:pPr>
              <a:t>‹#›</a:t>
            </a:fld>
            <a:endParaRPr lang="en-GB" altLang="en-US"/>
          </a:p>
        </p:txBody>
      </p:sp>
    </p:spTree>
    <p:extLst>
      <p:ext uri="{BB962C8B-B14F-4D97-AF65-F5344CB8AC3E}">
        <p14:creationId xmlns:p14="http://schemas.microsoft.com/office/powerpoint/2010/main" val="2797479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9EE36D92-0DE8-411C-998E-08F89E8821BA}"/>
              </a:ext>
            </a:extLst>
          </p:cNvPr>
          <p:cNvSpPr>
            <a:spLocks noGrp="1"/>
          </p:cNvSpPr>
          <p:nvPr>
            <p:ph type="sldNum" sz="quarter" idx="10"/>
          </p:nvPr>
        </p:nvSpPr>
        <p:spPr/>
        <p:txBody>
          <a:bodyPr/>
          <a:lstStyle>
            <a:lvl1pPr>
              <a:defRPr/>
            </a:lvl1pPr>
          </a:lstStyle>
          <a:p>
            <a:pPr>
              <a:defRPr/>
            </a:pPr>
            <a:fld id="{FAEC513A-A17E-4F31-B5E7-C5E330AC7E23}" type="slidenum">
              <a:rPr lang="en-GB" altLang="en-US"/>
              <a:pPr>
                <a:defRPr/>
              </a:pPr>
              <a:t>‹#›</a:t>
            </a:fld>
            <a:endParaRPr lang="en-GB" altLang="en-US"/>
          </a:p>
        </p:txBody>
      </p:sp>
    </p:spTree>
    <p:extLst>
      <p:ext uri="{BB962C8B-B14F-4D97-AF65-F5344CB8AC3E}">
        <p14:creationId xmlns:p14="http://schemas.microsoft.com/office/powerpoint/2010/main" val="215584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1.png"/><Relationship Id="rId7"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theme" Target="../theme/theme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10.jpe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1.png"/><Relationship Id="rId7" Type="http://schemas.openxmlformats.org/officeDocument/2006/relationships/image" Target="../media/image11.jpeg"/><Relationship Id="rId2" Type="http://schemas.openxmlformats.org/officeDocument/2006/relationships/image" Target="../media/image2.png"/><Relationship Id="rId1" Type="http://schemas.openxmlformats.org/officeDocument/2006/relationships/theme" Target="../theme/theme3.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12.jpe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2.png"/><Relationship Id="rId7" Type="http://schemas.openxmlformats.org/officeDocument/2006/relationships/image" Target="../media/image5.jpeg"/><Relationship Id="rId2" Type="http://schemas.openxmlformats.org/officeDocument/2006/relationships/theme" Target="../theme/theme4.xml"/><Relationship Id="rId1" Type="http://schemas.openxmlformats.org/officeDocument/2006/relationships/slideLayout" Target="../slideLayouts/slideLayout2.xml"/><Relationship Id="rId6" Type="http://schemas.openxmlformats.org/officeDocument/2006/relationships/image" Target="../media/image4.jpeg"/><Relationship Id="rId11" Type="http://schemas.openxmlformats.org/officeDocument/2006/relationships/image" Target="../media/image14.jpeg"/><Relationship Id="rId5" Type="http://schemas.openxmlformats.org/officeDocument/2006/relationships/image" Target="../media/image3.jpeg"/><Relationship Id="rId10" Type="http://schemas.openxmlformats.org/officeDocument/2006/relationships/image" Target="../media/image7.jpeg"/><Relationship Id="rId4" Type="http://schemas.openxmlformats.org/officeDocument/2006/relationships/image" Target="../media/image1.png"/><Relationship Id="rId9" Type="http://schemas.openxmlformats.org/officeDocument/2006/relationships/image" Target="../media/image11.jpeg"/></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1.png"/><Relationship Id="rId7"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theme" Target="../theme/theme5.xml"/><Relationship Id="rId6" Type="http://schemas.openxmlformats.org/officeDocument/2006/relationships/image" Target="../media/image5.jpeg"/><Relationship Id="rId5" Type="http://schemas.openxmlformats.org/officeDocument/2006/relationships/image" Target="../media/image15.jpeg"/><Relationship Id="rId4" Type="http://schemas.openxmlformats.org/officeDocument/2006/relationships/image" Target="../media/image3.jpeg"/><Relationship Id="rId9" Type="http://schemas.openxmlformats.org/officeDocument/2006/relationships/image" Target="../media/image16.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7C76878C-1DC2-4A65-A5A8-4C72E46567B9}"/>
              </a:ext>
            </a:extLst>
          </p:cNvPr>
          <p:cNvSpPr>
            <a:spLocks noGrp="1"/>
          </p:cNvSpPr>
          <p:nvPr>
            <p:ph type="sldNum" sz="quarter" idx="4"/>
          </p:nvPr>
        </p:nvSpPr>
        <p:spPr>
          <a:xfrm>
            <a:off x="6859588" y="6597650"/>
            <a:ext cx="2133600" cy="2603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Light" panose="020F0302020204030204" pitchFamily="34" charset="0"/>
              </a:defRPr>
            </a:lvl1pPr>
          </a:lstStyle>
          <a:p>
            <a:pPr>
              <a:defRPr/>
            </a:pPr>
            <a:fld id="{2E924E6C-2A62-487C-8031-7FAAD3BC5704}" type="slidenum">
              <a:rPr lang="en-GB" altLang="en-US"/>
              <a:pPr>
                <a:defRPr/>
              </a:pPr>
              <a:t>‹#›</a:t>
            </a:fld>
            <a:endParaRPr lang="en-GB" altLang="en-US"/>
          </a:p>
        </p:txBody>
      </p:sp>
      <p:pic>
        <p:nvPicPr>
          <p:cNvPr id="1027" name="Picture 12">
            <a:extLst>
              <a:ext uri="{FF2B5EF4-FFF2-40B4-BE49-F238E27FC236}">
                <a16:creationId xmlns:a16="http://schemas.microsoft.com/office/drawing/2014/main" id="{A80E15B7-F0B6-49CA-B35B-ECF7E1F74B0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83275" y="196850"/>
            <a:ext cx="19367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27">
            <a:extLst>
              <a:ext uri="{FF2B5EF4-FFF2-40B4-BE49-F238E27FC236}">
                <a16:creationId xmlns:a16="http://schemas.microsoft.com/office/drawing/2014/main" id="{0D52D142-2E20-4402-86BB-7C29BE500940}"/>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050213" y="79375"/>
            <a:ext cx="938212"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9" name="Group 20">
            <a:extLst>
              <a:ext uri="{FF2B5EF4-FFF2-40B4-BE49-F238E27FC236}">
                <a16:creationId xmlns:a16="http://schemas.microsoft.com/office/drawing/2014/main" id="{F5A54FAE-3B0F-4C49-98AB-D3E6502B5E0D}"/>
              </a:ext>
            </a:extLst>
          </p:cNvPr>
          <p:cNvGrpSpPr>
            <a:grpSpLocks/>
          </p:cNvGrpSpPr>
          <p:nvPr userDrawn="1"/>
        </p:nvGrpSpPr>
        <p:grpSpPr bwMode="auto">
          <a:xfrm>
            <a:off x="323850" y="381000"/>
            <a:ext cx="1800225" cy="2403475"/>
            <a:chOff x="323528" y="381037"/>
            <a:chExt cx="1536909" cy="2051392"/>
          </a:xfrm>
        </p:grpSpPr>
        <p:pic>
          <p:nvPicPr>
            <p:cNvPr id="18" name="Picture 17">
              <a:extLst>
                <a:ext uri="{FF2B5EF4-FFF2-40B4-BE49-F238E27FC236}">
                  <a16:creationId xmlns:a16="http://schemas.microsoft.com/office/drawing/2014/main" id="{D62E2AC7-F146-4413-AEA0-A0A6E0CC8C8E}"/>
                </a:ext>
              </a:extLst>
            </p:cNvPr>
            <p:cNvPicPr>
              <a:picLocks noChangeAspect="1"/>
            </p:cNvPicPr>
            <p:nvPr userDrawn="1"/>
          </p:nvPicPr>
          <p:blipFill>
            <a:blip r:embed="rId5"/>
            <a:stretch>
              <a:fillRect/>
            </a:stretch>
          </p:blipFill>
          <p:spPr>
            <a:xfrm rot="3019756">
              <a:off x="911157" y="332798"/>
              <a:ext cx="827874" cy="1070686"/>
            </a:xfrm>
            <a:prstGeom prst="rect">
              <a:avLst/>
            </a:prstGeom>
            <a:effectLst>
              <a:outerShdw blurRad="50800" dist="38100" dir="2700000" algn="tl" rotWithShape="0">
                <a:prstClr val="black">
                  <a:alpha val="40000"/>
                </a:prstClr>
              </a:outerShdw>
            </a:effectLst>
          </p:spPr>
        </p:pic>
        <p:grpSp>
          <p:nvGrpSpPr>
            <p:cNvPr id="1031" name="Group 19">
              <a:extLst>
                <a:ext uri="{FF2B5EF4-FFF2-40B4-BE49-F238E27FC236}">
                  <a16:creationId xmlns:a16="http://schemas.microsoft.com/office/drawing/2014/main" id="{9DAC1EEB-A85A-4339-833F-ECA63B911F9E}"/>
                </a:ext>
              </a:extLst>
            </p:cNvPr>
            <p:cNvGrpSpPr>
              <a:grpSpLocks/>
            </p:cNvGrpSpPr>
            <p:nvPr userDrawn="1"/>
          </p:nvGrpSpPr>
          <p:grpSpPr bwMode="auto">
            <a:xfrm>
              <a:off x="323528" y="381037"/>
              <a:ext cx="1249463" cy="2051392"/>
              <a:chOff x="323528" y="381037"/>
              <a:chExt cx="1249463" cy="2051392"/>
            </a:xfrm>
          </p:grpSpPr>
          <p:pic>
            <p:nvPicPr>
              <p:cNvPr id="16" name="Picture 15">
                <a:extLst>
                  <a:ext uri="{FF2B5EF4-FFF2-40B4-BE49-F238E27FC236}">
                    <a16:creationId xmlns:a16="http://schemas.microsoft.com/office/drawing/2014/main" id="{8D3F34CD-0325-4179-B143-82FFDFFD3992}"/>
                  </a:ext>
                </a:extLst>
              </p:cNvPr>
              <p:cNvPicPr>
                <a:picLocks noChangeAspect="1"/>
              </p:cNvPicPr>
              <p:nvPr userDrawn="1"/>
            </p:nvPicPr>
            <p:blipFill>
              <a:blip r:embed="rId6"/>
              <a:stretch>
                <a:fillRect/>
              </a:stretch>
            </p:blipFill>
            <p:spPr>
              <a:xfrm rot="2545742">
                <a:off x="743671" y="381037"/>
                <a:ext cx="829443" cy="1074475"/>
              </a:xfrm>
              <a:prstGeom prst="rect">
                <a:avLst/>
              </a:prstGeom>
              <a:effectLst>
                <a:outerShdw blurRad="50800" dist="38100" dir="2700000" algn="tl" rotWithShape="0">
                  <a:prstClr val="black">
                    <a:alpha val="40000"/>
                  </a:prstClr>
                </a:outerShdw>
              </a:effectLst>
            </p:spPr>
          </p:pic>
          <p:pic>
            <p:nvPicPr>
              <p:cNvPr id="6" name="Picture 5">
                <a:extLst>
                  <a:ext uri="{FF2B5EF4-FFF2-40B4-BE49-F238E27FC236}">
                    <a16:creationId xmlns:a16="http://schemas.microsoft.com/office/drawing/2014/main" id="{41148F14-F1F0-49F8-AC97-43A2FE6F4D8A}"/>
                  </a:ext>
                </a:extLst>
              </p:cNvPr>
              <p:cNvPicPr>
                <a:picLocks noChangeAspect="1"/>
              </p:cNvPicPr>
              <p:nvPr userDrawn="1"/>
            </p:nvPicPr>
            <p:blipFill>
              <a:blip r:embed="rId7"/>
              <a:stretch>
                <a:fillRect/>
              </a:stretch>
            </p:blipFill>
            <p:spPr>
              <a:xfrm rot="2032168">
                <a:off x="563416" y="488078"/>
                <a:ext cx="885010" cy="1144931"/>
              </a:xfrm>
              <a:prstGeom prst="rect">
                <a:avLst/>
              </a:prstGeom>
              <a:effectLst>
                <a:outerShdw blurRad="50800" dist="38100" dir="2700000" algn="tl" rotWithShape="0">
                  <a:prstClr val="black">
                    <a:alpha val="40000"/>
                  </a:prstClr>
                </a:outerShdw>
              </a:effectLst>
            </p:spPr>
          </p:pic>
          <p:pic>
            <p:nvPicPr>
              <p:cNvPr id="5" name="Picture 4">
                <a:extLst>
                  <a:ext uri="{FF2B5EF4-FFF2-40B4-BE49-F238E27FC236}">
                    <a16:creationId xmlns:a16="http://schemas.microsoft.com/office/drawing/2014/main" id="{FDDD98DB-C140-4B2F-9F59-36059C401E00}"/>
                  </a:ext>
                </a:extLst>
              </p:cNvPr>
              <p:cNvPicPr>
                <a:picLocks noChangeAspect="1"/>
              </p:cNvPicPr>
              <p:nvPr userDrawn="1"/>
            </p:nvPicPr>
            <p:blipFill>
              <a:blip r:embed="rId8"/>
              <a:stretch>
                <a:fillRect/>
              </a:stretch>
            </p:blipFill>
            <p:spPr>
              <a:xfrm rot="1056069">
                <a:off x="502428" y="600539"/>
                <a:ext cx="905340" cy="1170675"/>
              </a:xfrm>
              <a:prstGeom prst="rect">
                <a:avLst/>
              </a:prstGeom>
              <a:effectLst>
                <a:outerShdw blurRad="50800" dist="38100" dir="2700000" algn="tl" rotWithShape="0">
                  <a:prstClr val="black">
                    <a:alpha val="40000"/>
                  </a:prstClr>
                </a:outerShdw>
              </a:effectLst>
            </p:spPr>
          </p:pic>
          <p:pic>
            <p:nvPicPr>
              <p:cNvPr id="4" name="Picture 3">
                <a:extLst>
                  <a:ext uri="{FF2B5EF4-FFF2-40B4-BE49-F238E27FC236}">
                    <a16:creationId xmlns:a16="http://schemas.microsoft.com/office/drawing/2014/main" id="{DFC25742-199B-4651-B7F6-67AE7EC3E75B}"/>
                  </a:ext>
                </a:extLst>
              </p:cNvPr>
              <p:cNvPicPr>
                <a:picLocks noChangeAspect="1"/>
              </p:cNvPicPr>
              <p:nvPr userDrawn="1"/>
            </p:nvPicPr>
            <p:blipFill>
              <a:blip r:embed="rId9"/>
              <a:stretch>
                <a:fillRect/>
              </a:stretch>
            </p:blipFill>
            <p:spPr>
              <a:xfrm rot="409935">
                <a:off x="391293" y="764488"/>
                <a:ext cx="1073397" cy="1388822"/>
              </a:xfrm>
              <a:prstGeom prst="rect">
                <a:avLst/>
              </a:prstGeom>
              <a:effectLst>
                <a:outerShdw blurRad="50800" dist="38100" dir="2700000" algn="tl" rotWithShape="0">
                  <a:prstClr val="black">
                    <a:alpha val="40000"/>
                  </a:prstClr>
                </a:outerShdw>
              </a:effectLst>
            </p:spPr>
          </p:pic>
          <p:pic>
            <p:nvPicPr>
              <p:cNvPr id="2" name="Picture 1">
                <a:extLst>
                  <a:ext uri="{FF2B5EF4-FFF2-40B4-BE49-F238E27FC236}">
                    <a16:creationId xmlns:a16="http://schemas.microsoft.com/office/drawing/2014/main" id="{69711202-DB6A-49EB-AF22-91110701A16F}"/>
                  </a:ext>
                </a:extLst>
              </p:cNvPr>
              <p:cNvPicPr>
                <a:picLocks noChangeAspect="1"/>
              </p:cNvPicPr>
              <p:nvPr userDrawn="1"/>
            </p:nvPicPr>
            <p:blipFill>
              <a:blip r:embed="rId10"/>
              <a:stretch>
                <a:fillRect/>
              </a:stretch>
            </p:blipFill>
            <p:spPr>
              <a:xfrm>
                <a:off x="323528" y="979924"/>
                <a:ext cx="1122188" cy="1452505"/>
              </a:xfrm>
              <a:prstGeom prst="rect">
                <a:avLst/>
              </a:prstGeom>
              <a:effectLst>
                <a:outerShdw blurRad="50800" dist="38100" dir="2700000" algn="tl" rotWithShape="0">
                  <a:prstClr val="black">
                    <a:alpha val="40000"/>
                  </a:prstClr>
                </a:outerShdw>
              </a:effectLst>
            </p:spPr>
          </p:pic>
        </p:grpSp>
      </p:grpSp>
    </p:spTree>
  </p:cSld>
  <p:clrMap bg1="lt1" tx1="dk1" bg2="lt2" tx2="dk2" accent1="accent1" accent2="accent2" accent3="accent3" accent4="accent4" accent5="accent5" accent6="accent6" hlink="hlink" folHlink="folHlink"/>
  <p:sldLayoutIdLst>
    <p:sldLayoutId id="2147483830"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EB7696B0-DF02-4E07-8D8C-6C1C6D99D708}"/>
              </a:ext>
            </a:extLst>
          </p:cNvPr>
          <p:cNvSpPr>
            <a:spLocks noGrp="1"/>
          </p:cNvSpPr>
          <p:nvPr>
            <p:ph type="sldNum" sz="quarter" idx="4"/>
          </p:nvPr>
        </p:nvSpPr>
        <p:spPr>
          <a:xfrm>
            <a:off x="6859588" y="6597650"/>
            <a:ext cx="2133600" cy="2603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Light" panose="020F0302020204030204" pitchFamily="34" charset="0"/>
              </a:defRPr>
            </a:lvl1pPr>
          </a:lstStyle>
          <a:p>
            <a:pPr>
              <a:defRPr/>
            </a:pPr>
            <a:fld id="{264D7B82-36B4-4AA0-8427-4CE4603D6C9E}" type="slidenum">
              <a:rPr lang="en-GB" altLang="en-US"/>
              <a:pPr>
                <a:defRPr/>
              </a:pPr>
              <a:t>‹#›</a:t>
            </a:fld>
            <a:endParaRPr lang="en-GB" altLang="en-US"/>
          </a:p>
        </p:txBody>
      </p:sp>
      <p:pic>
        <p:nvPicPr>
          <p:cNvPr id="2051" name="Picture 21">
            <a:extLst>
              <a:ext uri="{FF2B5EF4-FFF2-40B4-BE49-F238E27FC236}">
                <a16:creationId xmlns:a16="http://schemas.microsoft.com/office/drawing/2014/main" id="{A0CF8B22-476E-42F0-9AFF-4A507D5C7FF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50213" y="79375"/>
            <a:ext cx="938212"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12">
            <a:extLst>
              <a:ext uri="{FF2B5EF4-FFF2-40B4-BE49-F238E27FC236}">
                <a16:creationId xmlns:a16="http://schemas.microsoft.com/office/drawing/2014/main" id="{E829C72E-9424-4B16-AB5C-3DB7DAAEBA6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83275" y="196850"/>
            <a:ext cx="19367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8">
            <a:extLst>
              <a:ext uri="{FF2B5EF4-FFF2-40B4-BE49-F238E27FC236}">
                <a16:creationId xmlns:a16="http://schemas.microsoft.com/office/drawing/2014/main" id="{F77B902A-1827-4B3B-9B62-1562AA4DDF59}"/>
              </a:ext>
            </a:extLst>
          </p:cNvPr>
          <p:cNvPicPr>
            <a:picLocks noChangeAspect="1"/>
          </p:cNvPicPr>
          <p:nvPr userDrawn="1"/>
        </p:nvPicPr>
        <p:blipFill>
          <a:blip r:embed="rId4"/>
          <a:stretch>
            <a:fillRect/>
          </a:stretch>
        </p:blipFill>
        <p:spPr>
          <a:xfrm rot="3019756">
            <a:off x="1012031" y="324644"/>
            <a:ext cx="969963" cy="1254125"/>
          </a:xfrm>
          <a:prstGeom prst="rect">
            <a:avLst/>
          </a:prstGeom>
          <a:effectLst>
            <a:outerShdw blurRad="50800" dist="38100" dir="2700000" algn="tl" rotWithShape="0">
              <a:prstClr val="black">
                <a:alpha val="40000"/>
              </a:prstClr>
            </a:outerShdw>
          </a:effectLst>
        </p:spPr>
      </p:pic>
      <p:pic>
        <p:nvPicPr>
          <p:cNvPr id="21" name="Picture 20">
            <a:extLst>
              <a:ext uri="{FF2B5EF4-FFF2-40B4-BE49-F238E27FC236}">
                <a16:creationId xmlns:a16="http://schemas.microsoft.com/office/drawing/2014/main" id="{CC5B19D6-7C7D-4FD9-B51E-6AB44C741D1F}"/>
              </a:ext>
            </a:extLst>
          </p:cNvPr>
          <p:cNvPicPr>
            <a:picLocks noChangeAspect="1"/>
          </p:cNvPicPr>
          <p:nvPr userDrawn="1"/>
        </p:nvPicPr>
        <p:blipFill>
          <a:blip r:embed="rId5"/>
          <a:stretch>
            <a:fillRect/>
          </a:stretch>
        </p:blipFill>
        <p:spPr>
          <a:xfrm rot="2545742">
            <a:off x="814388" y="381000"/>
            <a:ext cx="973137" cy="1257300"/>
          </a:xfrm>
          <a:prstGeom prst="rect">
            <a:avLst/>
          </a:prstGeom>
          <a:effectLst>
            <a:outerShdw blurRad="50800" dist="38100" dir="2700000" algn="tl" rotWithShape="0">
              <a:prstClr val="black">
                <a:alpha val="40000"/>
              </a:prstClr>
            </a:outerShdw>
          </a:effectLst>
        </p:spPr>
      </p:pic>
      <p:pic>
        <p:nvPicPr>
          <p:cNvPr id="22" name="Picture 21">
            <a:extLst>
              <a:ext uri="{FF2B5EF4-FFF2-40B4-BE49-F238E27FC236}">
                <a16:creationId xmlns:a16="http://schemas.microsoft.com/office/drawing/2014/main" id="{E7F975C8-1C7C-4C81-A3CC-7652872F99D2}"/>
              </a:ext>
            </a:extLst>
          </p:cNvPr>
          <p:cNvPicPr>
            <a:picLocks noChangeAspect="1"/>
          </p:cNvPicPr>
          <p:nvPr userDrawn="1"/>
        </p:nvPicPr>
        <p:blipFill>
          <a:blip r:embed="rId6"/>
          <a:stretch>
            <a:fillRect/>
          </a:stretch>
        </p:blipFill>
        <p:spPr>
          <a:xfrm rot="2032168">
            <a:off x="614363" y="500063"/>
            <a:ext cx="1036637" cy="1339850"/>
          </a:xfrm>
          <a:prstGeom prst="rect">
            <a:avLst/>
          </a:prstGeom>
          <a:effectLst>
            <a:outerShdw blurRad="50800" dist="38100" dir="2700000" algn="tl" rotWithShape="0">
              <a:prstClr val="black">
                <a:alpha val="40000"/>
              </a:prstClr>
            </a:outerShdw>
          </a:effectLst>
        </p:spPr>
      </p:pic>
      <p:pic>
        <p:nvPicPr>
          <p:cNvPr id="23" name="Picture 22">
            <a:extLst>
              <a:ext uri="{FF2B5EF4-FFF2-40B4-BE49-F238E27FC236}">
                <a16:creationId xmlns:a16="http://schemas.microsoft.com/office/drawing/2014/main" id="{226A33FB-9B17-45B1-9C73-3C7B92DA6EFF}"/>
              </a:ext>
            </a:extLst>
          </p:cNvPr>
          <p:cNvPicPr>
            <a:picLocks noChangeAspect="1"/>
          </p:cNvPicPr>
          <p:nvPr userDrawn="1"/>
        </p:nvPicPr>
        <p:blipFill>
          <a:blip r:embed="rId7"/>
          <a:stretch>
            <a:fillRect/>
          </a:stretch>
        </p:blipFill>
        <p:spPr>
          <a:xfrm rot="1056069">
            <a:off x="533400" y="638175"/>
            <a:ext cx="1060450" cy="1371600"/>
          </a:xfrm>
          <a:prstGeom prst="rect">
            <a:avLst/>
          </a:prstGeom>
          <a:effectLst>
            <a:outerShdw blurRad="50800" dist="38100" dir="2700000" algn="tl" rotWithShape="0">
              <a:prstClr val="black">
                <a:alpha val="40000"/>
              </a:prstClr>
            </a:outerShdw>
          </a:effectLst>
        </p:spPr>
      </p:pic>
      <p:pic>
        <p:nvPicPr>
          <p:cNvPr id="25" name="Picture 24">
            <a:extLst>
              <a:ext uri="{FF2B5EF4-FFF2-40B4-BE49-F238E27FC236}">
                <a16:creationId xmlns:a16="http://schemas.microsoft.com/office/drawing/2014/main" id="{1EB70E4B-A895-4D37-8100-7D49B449DF2E}"/>
              </a:ext>
            </a:extLst>
          </p:cNvPr>
          <p:cNvPicPr>
            <a:picLocks noChangeAspect="1"/>
          </p:cNvPicPr>
          <p:nvPr userDrawn="1"/>
        </p:nvPicPr>
        <p:blipFill>
          <a:blip r:embed="rId8"/>
          <a:stretch>
            <a:fillRect/>
          </a:stretch>
        </p:blipFill>
        <p:spPr>
          <a:xfrm rot="411521">
            <a:off x="415925" y="839788"/>
            <a:ext cx="1222375" cy="1582737"/>
          </a:xfrm>
          <a:prstGeom prst="rect">
            <a:avLst/>
          </a:prstGeom>
          <a:effectLst>
            <a:outerShdw blurRad="50800" dist="38100" dir="2700000" algn="tl" rotWithShape="0">
              <a:prstClr val="black">
                <a:alpha val="40000"/>
              </a:prstClr>
            </a:outerShdw>
          </a:effectLst>
        </p:spPr>
      </p:pic>
      <p:pic>
        <p:nvPicPr>
          <p:cNvPr id="24" name="Picture 23">
            <a:extLst>
              <a:ext uri="{FF2B5EF4-FFF2-40B4-BE49-F238E27FC236}">
                <a16:creationId xmlns:a16="http://schemas.microsoft.com/office/drawing/2014/main" id="{3332A9A8-6606-4B39-AF63-B624EA7EFCA3}"/>
              </a:ext>
            </a:extLst>
          </p:cNvPr>
          <p:cNvPicPr>
            <a:picLocks noChangeAspect="1"/>
          </p:cNvPicPr>
          <p:nvPr userDrawn="1"/>
        </p:nvPicPr>
        <p:blipFill>
          <a:blip r:embed="rId9"/>
          <a:stretch>
            <a:fillRect/>
          </a:stretch>
        </p:blipFill>
        <p:spPr>
          <a:xfrm>
            <a:off x="331788" y="1090613"/>
            <a:ext cx="1311275" cy="1695450"/>
          </a:xfrm>
          <a:prstGeom prst="rect">
            <a:avLst/>
          </a:prstGeom>
          <a:effectLst>
            <a:outerShdw blurRad="50800" dist="38100" dir="2700000" algn="tl" rotWithShape="0">
              <a:prstClr val="black">
                <a:alpha val="40000"/>
              </a:prstClr>
            </a:outerShdw>
          </a:effectLst>
        </p:spPr>
      </p:pic>
    </p:spTree>
  </p:cSld>
  <p:clrMap bg1="lt1" tx1="dk1" bg2="lt2" tx2="dk2" accent1="accent1" accent2="accent2" accent3="accent3" accent4="accent4" accent5="accent5" accent6="accent6" hlink="hlink" folHlink="folHlink"/>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9638969-9DD2-4DC5-B9AB-F71CFF7369F1}"/>
              </a:ext>
            </a:extLst>
          </p:cNvPr>
          <p:cNvSpPr>
            <a:spLocks noGrp="1"/>
          </p:cNvSpPr>
          <p:nvPr>
            <p:ph type="sldNum" sz="quarter" idx="4"/>
          </p:nvPr>
        </p:nvSpPr>
        <p:spPr>
          <a:xfrm>
            <a:off x="6859588" y="6597650"/>
            <a:ext cx="2133600" cy="2603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Light" panose="020F0302020204030204" pitchFamily="34" charset="0"/>
              </a:defRPr>
            </a:lvl1pPr>
          </a:lstStyle>
          <a:p>
            <a:pPr>
              <a:defRPr/>
            </a:pPr>
            <a:fld id="{CCACEA55-F3FA-4206-956F-C5888387A510}" type="slidenum">
              <a:rPr lang="en-GB" altLang="en-US"/>
              <a:pPr>
                <a:defRPr/>
              </a:pPr>
              <a:t>‹#›</a:t>
            </a:fld>
            <a:endParaRPr lang="en-GB" altLang="en-US"/>
          </a:p>
        </p:txBody>
      </p:sp>
      <p:pic>
        <p:nvPicPr>
          <p:cNvPr id="3075" name="Picture 26">
            <a:extLst>
              <a:ext uri="{FF2B5EF4-FFF2-40B4-BE49-F238E27FC236}">
                <a16:creationId xmlns:a16="http://schemas.microsoft.com/office/drawing/2014/main" id="{E700904E-97E5-4056-B889-E8886BF5D08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50213" y="79375"/>
            <a:ext cx="938212"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12">
            <a:extLst>
              <a:ext uri="{FF2B5EF4-FFF2-40B4-BE49-F238E27FC236}">
                <a16:creationId xmlns:a16="http://schemas.microsoft.com/office/drawing/2014/main" id="{4B381C56-5FA8-4949-A430-D8917294638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83275" y="196850"/>
            <a:ext cx="19367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43">
            <a:extLst>
              <a:ext uri="{FF2B5EF4-FFF2-40B4-BE49-F238E27FC236}">
                <a16:creationId xmlns:a16="http://schemas.microsoft.com/office/drawing/2014/main" id="{BFA2A713-6B39-41C0-9259-A402F80B1381}"/>
              </a:ext>
            </a:extLst>
          </p:cNvPr>
          <p:cNvPicPr>
            <a:picLocks noChangeAspect="1"/>
          </p:cNvPicPr>
          <p:nvPr userDrawn="1"/>
        </p:nvPicPr>
        <p:blipFill>
          <a:blip r:embed="rId4"/>
          <a:stretch>
            <a:fillRect/>
          </a:stretch>
        </p:blipFill>
        <p:spPr>
          <a:xfrm rot="3019756">
            <a:off x="1012031" y="324644"/>
            <a:ext cx="969963" cy="1254125"/>
          </a:xfrm>
          <a:prstGeom prst="rect">
            <a:avLst/>
          </a:prstGeom>
          <a:effectLst>
            <a:outerShdw blurRad="50800" dist="38100" dir="2700000" algn="tl" rotWithShape="0">
              <a:prstClr val="black">
                <a:alpha val="40000"/>
              </a:prstClr>
            </a:outerShdw>
          </a:effectLst>
        </p:spPr>
      </p:pic>
      <p:pic>
        <p:nvPicPr>
          <p:cNvPr id="45" name="Picture 44">
            <a:extLst>
              <a:ext uri="{FF2B5EF4-FFF2-40B4-BE49-F238E27FC236}">
                <a16:creationId xmlns:a16="http://schemas.microsoft.com/office/drawing/2014/main" id="{B0DABAD0-3B31-413C-AD7F-21DD4FBFAB06}"/>
              </a:ext>
            </a:extLst>
          </p:cNvPr>
          <p:cNvPicPr>
            <a:picLocks noChangeAspect="1"/>
          </p:cNvPicPr>
          <p:nvPr userDrawn="1"/>
        </p:nvPicPr>
        <p:blipFill>
          <a:blip r:embed="rId5"/>
          <a:stretch>
            <a:fillRect/>
          </a:stretch>
        </p:blipFill>
        <p:spPr>
          <a:xfrm rot="2545742">
            <a:off x="814388" y="381000"/>
            <a:ext cx="973137" cy="1257300"/>
          </a:xfrm>
          <a:prstGeom prst="rect">
            <a:avLst/>
          </a:prstGeom>
          <a:effectLst>
            <a:outerShdw blurRad="50800" dist="38100" dir="2700000" algn="tl" rotWithShape="0">
              <a:prstClr val="black">
                <a:alpha val="40000"/>
              </a:prstClr>
            </a:outerShdw>
          </a:effectLst>
        </p:spPr>
      </p:pic>
      <p:pic>
        <p:nvPicPr>
          <p:cNvPr id="46" name="Picture 45">
            <a:extLst>
              <a:ext uri="{FF2B5EF4-FFF2-40B4-BE49-F238E27FC236}">
                <a16:creationId xmlns:a16="http://schemas.microsoft.com/office/drawing/2014/main" id="{E8259386-CD1A-40E8-9175-DA8A34243E6A}"/>
              </a:ext>
            </a:extLst>
          </p:cNvPr>
          <p:cNvPicPr>
            <a:picLocks noChangeAspect="1"/>
          </p:cNvPicPr>
          <p:nvPr userDrawn="1"/>
        </p:nvPicPr>
        <p:blipFill>
          <a:blip r:embed="rId6"/>
          <a:stretch>
            <a:fillRect/>
          </a:stretch>
        </p:blipFill>
        <p:spPr>
          <a:xfrm rot="2032168">
            <a:off x="627063" y="508000"/>
            <a:ext cx="1036637" cy="1341438"/>
          </a:xfrm>
          <a:prstGeom prst="rect">
            <a:avLst/>
          </a:prstGeom>
          <a:effectLst>
            <a:outerShdw blurRad="50800" dist="38100" dir="2700000" algn="tl" rotWithShape="0">
              <a:prstClr val="black">
                <a:alpha val="40000"/>
              </a:prstClr>
            </a:outerShdw>
          </a:effectLst>
        </p:spPr>
      </p:pic>
      <p:pic>
        <p:nvPicPr>
          <p:cNvPr id="32" name="Picture 31">
            <a:extLst>
              <a:ext uri="{FF2B5EF4-FFF2-40B4-BE49-F238E27FC236}">
                <a16:creationId xmlns:a16="http://schemas.microsoft.com/office/drawing/2014/main" id="{D7188234-EE4B-4F42-B3C5-8B9A3A47650C}"/>
              </a:ext>
            </a:extLst>
          </p:cNvPr>
          <p:cNvPicPr>
            <a:picLocks noChangeAspect="1"/>
          </p:cNvPicPr>
          <p:nvPr userDrawn="1"/>
        </p:nvPicPr>
        <p:blipFill>
          <a:blip r:embed="rId7"/>
          <a:stretch>
            <a:fillRect/>
          </a:stretch>
        </p:blipFill>
        <p:spPr>
          <a:xfrm rot="1089494">
            <a:off x="582613" y="635000"/>
            <a:ext cx="1065212" cy="1377950"/>
          </a:xfrm>
          <a:prstGeom prst="rect">
            <a:avLst/>
          </a:prstGeom>
          <a:effectLst>
            <a:outerShdw blurRad="50800" dist="38100" dir="2700000" algn="tl" rotWithShape="0">
              <a:prstClr val="black">
                <a:alpha val="40000"/>
              </a:prstClr>
            </a:outerShdw>
          </a:effectLst>
        </p:spPr>
      </p:pic>
      <p:pic>
        <p:nvPicPr>
          <p:cNvPr id="48" name="Picture 47">
            <a:extLst>
              <a:ext uri="{FF2B5EF4-FFF2-40B4-BE49-F238E27FC236}">
                <a16:creationId xmlns:a16="http://schemas.microsoft.com/office/drawing/2014/main" id="{876475F3-E29D-4AAD-A87C-CC15781B16A3}"/>
              </a:ext>
            </a:extLst>
          </p:cNvPr>
          <p:cNvPicPr>
            <a:picLocks noChangeAspect="1"/>
          </p:cNvPicPr>
          <p:nvPr userDrawn="1"/>
        </p:nvPicPr>
        <p:blipFill>
          <a:blip r:embed="rId8"/>
          <a:stretch>
            <a:fillRect/>
          </a:stretch>
        </p:blipFill>
        <p:spPr>
          <a:xfrm rot="409935">
            <a:off x="439738" y="827088"/>
            <a:ext cx="1255712" cy="1627187"/>
          </a:xfrm>
          <a:prstGeom prst="rect">
            <a:avLst/>
          </a:prstGeom>
          <a:effectLst>
            <a:outerShdw blurRad="50800" dist="38100" dir="2700000" algn="tl" rotWithShape="0">
              <a:prstClr val="black">
                <a:alpha val="40000"/>
              </a:prstClr>
            </a:outerShdw>
          </a:effectLst>
        </p:spPr>
      </p:pic>
      <p:pic>
        <p:nvPicPr>
          <p:cNvPr id="47" name="Picture 46">
            <a:extLst>
              <a:ext uri="{FF2B5EF4-FFF2-40B4-BE49-F238E27FC236}">
                <a16:creationId xmlns:a16="http://schemas.microsoft.com/office/drawing/2014/main" id="{375BD9B2-71B3-4A9A-ABF6-0DEA10235A8A}"/>
              </a:ext>
            </a:extLst>
          </p:cNvPr>
          <p:cNvPicPr>
            <a:picLocks noChangeAspect="1"/>
          </p:cNvPicPr>
          <p:nvPr userDrawn="1"/>
        </p:nvPicPr>
        <p:blipFill>
          <a:blip r:embed="rId9"/>
          <a:stretch>
            <a:fillRect/>
          </a:stretch>
        </p:blipFill>
        <p:spPr>
          <a:xfrm>
            <a:off x="341313" y="1082675"/>
            <a:ext cx="1298575" cy="1679575"/>
          </a:xfrm>
          <a:prstGeom prst="rect">
            <a:avLst/>
          </a:prstGeom>
          <a:effectLst>
            <a:outerShdw blurRad="50800" dist="38100" dir="2700000" algn="tl" rotWithShape="0">
              <a:prstClr val="black">
                <a:alpha val="40000"/>
              </a:prstClr>
            </a:outerShdw>
          </a:effectLst>
        </p:spPr>
      </p:pic>
    </p:spTree>
  </p:cSld>
  <p:clrMap bg1="lt1" tx1="dk1" bg2="lt2" tx2="dk2" accent1="accent1" accent2="accent2" accent3="accent3" accent4="accent4" accent5="accent5" accent6="accent6" hlink="hlink" folHlink="folHlink"/>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882B79F4-639D-4D64-8CD1-DBFF2755C23E}"/>
              </a:ext>
            </a:extLst>
          </p:cNvPr>
          <p:cNvSpPr>
            <a:spLocks noGrp="1"/>
          </p:cNvSpPr>
          <p:nvPr>
            <p:ph type="sldNum" sz="quarter" idx="4"/>
          </p:nvPr>
        </p:nvSpPr>
        <p:spPr>
          <a:xfrm>
            <a:off x="6859588" y="6597650"/>
            <a:ext cx="2133600" cy="2603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Light" panose="020F0302020204030204" pitchFamily="34" charset="0"/>
              </a:defRPr>
            </a:lvl1pPr>
          </a:lstStyle>
          <a:p>
            <a:pPr>
              <a:defRPr/>
            </a:pPr>
            <a:fld id="{DE94B21A-457C-4773-9B11-AE8F13A747B8}" type="slidenum">
              <a:rPr lang="en-GB" altLang="en-US"/>
              <a:pPr>
                <a:defRPr/>
              </a:pPr>
              <a:t>‹#›</a:t>
            </a:fld>
            <a:endParaRPr lang="en-GB" altLang="en-US"/>
          </a:p>
        </p:txBody>
      </p:sp>
      <p:pic>
        <p:nvPicPr>
          <p:cNvPr id="4099" name="Picture 19">
            <a:extLst>
              <a:ext uri="{FF2B5EF4-FFF2-40B4-BE49-F238E27FC236}">
                <a16:creationId xmlns:a16="http://schemas.microsoft.com/office/drawing/2014/main" id="{96711DC1-5BBD-43AC-8ADB-3BF1C796AC3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50213" y="79375"/>
            <a:ext cx="938212"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12">
            <a:extLst>
              <a:ext uri="{FF2B5EF4-FFF2-40B4-BE49-F238E27FC236}">
                <a16:creationId xmlns:a16="http://schemas.microsoft.com/office/drawing/2014/main" id="{3BFA1CD5-D36B-481D-9A23-D587F7AAC907}"/>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883275" y="196850"/>
            <a:ext cx="19367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7">
            <a:extLst>
              <a:ext uri="{FF2B5EF4-FFF2-40B4-BE49-F238E27FC236}">
                <a16:creationId xmlns:a16="http://schemas.microsoft.com/office/drawing/2014/main" id="{9192FCD0-E7D4-4593-ABA2-A95C74AEB637}"/>
              </a:ext>
            </a:extLst>
          </p:cNvPr>
          <p:cNvPicPr>
            <a:picLocks noChangeAspect="1"/>
          </p:cNvPicPr>
          <p:nvPr userDrawn="1"/>
        </p:nvPicPr>
        <p:blipFill>
          <a:blip r:embed="rId5"/>
          <a:stretch>
            <a:fillRect/>
          </a:stretch>
        </p:blipFill>
        <p:spPr>
          <a:xfrm rot="3019756">
            <a:off x="1012031" y="324644"/>
            <a:ext cx="969963" cy="1254125"/>
          </a:xfrm>
          <a:prstGeom prst="rect">
            <a:avLst/>
          </a:prstGeom>
          <a:effectLst>
            <a:outerShdw blurRad="50800" dist="38100" dir="2700000" algn="tl" rotWithShape="0">
              <a:prstClr val="black">
                <a:alpha val="40000"/>
              </a:prstClr>
            </a:outerShdw>
          </a:effectLst>
        </p:spPr>
      </p:pic>
      <p:pic>
        <p:nvPicPr>
          <p:cNvPr id="19" name="Picture 18">
            <a:extLst>
              <a:ext uri="{FF2B5EF4-FFF2-40B4-BE49-F238E27FC236}">
                <a16:creationId xmlns:a16="http://schemas.microsoft.com/office/drawing/2014/main" id="{1283A68E-B8D3-4268-B1A5-E280159061B8}"/>
              </a:ext>
            </a:extLst>
          </p:cNvPr>
          <p:cNvPicPr>
            <a:picLocks noChangeAspect="1"/>
          </p:cNvPicPr>
          <p:nvPr userDrawn="1"/>
        </p:nvPicPr>
        <p:blipFill>
          <a:blip r:embed="rId6"/>
          <a:stretch>
            <a:fillRect/>
          </a:stretch>
        </p:blipFill>
        <p:spPr>
          <a:xfrm rot="2545742">
            <a:off x="814388" y="381000"/>
            <a:ext cx="973137" cy="1257300"/>
          </a:xfrm>
          <a:prstGeom prst="rect">
            <a:avLst/>
          </a:prstGeom>
          <a:effectLst>
            <a:outerShdw blurRad="50800" dist="38100" dir="2700000" algn="tl" rotWithShape="0">
              <a:prstClr val="black">
                <a:alpha val="40000"/>
              </a:prstClr>
            </a:outerShdw>
          </a:effectLst>
        </p:spPr>
      </p:pic>
      <p:pic>
        <p:nvPicPr>
          <p:cNvPr id="20" name="Picture 19">
            <a:extLst>
              <a:ext uri="{FF2B5EF4-FFF2-40B4-BE49-F238E27FC236}">
                <a16:creationId xmlns:a16="http://schemas.microsoft.com/office/drawing/2014/main" id="{F0E3A802-3211-4A76-9AAA-DDF35DF0A93C}"/>
              </a:ext>
            </a:extLst>
          </p:cNvPr>
          <p:cNvPicPr>
            <a:picLocks noChangeAspect="1"/>
          </p:cNvPicPr>
          <p:nvPr userDrawn="1"/>
        </p:nvPicPr>
        <p:blipFill>
          <a:blip r:embed="rId7"/>
          <a:stretch>
            <a:fillRect/>
          </a:stretch>
        </p:blipFill>
        <p:spPr>
          <a:xfrm rot="2032168">
            <a:off x="604838" y="506413"/>
            <a:ext cx="1036637" cy="1341437"/>
          </a:xfrm>
          <a:prstGeom prst="rect">
            <a:avLst/>
          </a:prstGeom>
          <a:effectLst>
            <a:outerShdw blurRad="50800" dist="38100" dir="2700000" algn="tl" rotWithShape="0">
              <a:prstClr val="black">
                <a:alpha val="40000"/>
              </a:prstClr>
            </a:outerShdw>
          </a:effectLst>
        </p:spPr>
      </p:pic>
      <p:pic>
        <p:nvPicPr>
          <p:cNvPr id="29" name="Picture 28">
            <a:extLst>
              <a:ext uri="{FF2B5EF4-FFF2-40B4-BE49-F238E27FC236}">
                <a16:creationId xmlns:a16="http://schemas.microsoft.com/office/drawing/2014/main" id="{0646827E-554C-43BA-AEFB-ECF38EC0FCA5}"/>
              </a:ext>
            </a:extLst>
          </p:cNvPr>
          <p:cNvPicPr>
            <a:picLocks noChangeAspect="1"/>
          </p:cNvPicPr>
          <p:nvPr userDrawn="1"/>
        </p:nvPicPr>
        <p:blipFill>
          <a:blip r:embed="rId8"/>
          <a:stretch>
            <a:fillRect/>
          </a:stretch>
        </p:blipFill>
        <p:spPr>
          <a:xfrm rot="2042041">
            <a:off x="581025" y="508000"/>
            <a:ext cx="1076325" cy="1393825"/>
          </a:xfrm>
          <a:prstGeom prst="rect">
            <a:avLst/>
          </a:prstGeom>
          <a:effectLst>
            <a:outerShdw blurRad="50800" dist="38100" dir="2700000" algn="tl" rotWithShape="0">
              <a:prstClr val="black">
                <a:alpha val="40000"/>
              </a:prstClr>
            </a:outerShdw>
          </a:effectLst>
        </p:spPr>
      </p:pic>
      <p:pic>
        <p:nvPicPr>
          <p:cNvPr id="21" name="Picture 20">
            <a:extLst>
              <a:ext uri="{FF2B5EF4-FFF2-40B4-BE49-F238E27FC236}">
                <a16:creationId xmlns:a16="http://schemas.microsoft.com/office/drawing/2014/main" id="{AB5251DE-808D-454B-85CC-81419DEB12E6}"/>
              </a:ext>
            </a:extLst>
          </p:cNvPr>
          <p:cNvPicPr>
            <a:picLocks noChangeAspect="1"/>
          </p:cNvPicPr>
          <p:nvPr userDrawn="1"/>
        </p:nvPicPr>
        <p:blipFill>
          <a:blip r:embed="rId9"/>
          <a:stretch>
            <a:fillRect/>
          </a:stretch>
        </p:blipFill>
        <p:spPr>
          <a:xfrm rot="1089494">
            <a:off x="508000" y="635000"/>
            <a:ext cx="1065213" cy="1377950"/>
          </a:xfrm>
          <a:prstGeom prst="rect">
            <a:avLst/>
          </a:prstGeom>
          <a:effectLst>
            <a:outerShdw blurRad="50800" dist="38100" dir="2700000" algn="tl" rotWithShape="0">
              <a:prstClr val="black">
                <a:alpha val="40000"/>
              </a:prstClr>
            </a:outerShdw>
          </a:effectLst>
        </p:spPr>
      </p:pic>
      <p:pic>
        <p:nvPicPr>
          <p:cNvPr id="22" name="Picture 21">
            <a:extLst>
              <a:ext uri="{FF2B5EF4-FFF2-40B4-BE49-F238E27FC236}">
                <a16:creationId xmlns:a16="http://schemas.microsoft.com/office/drawing/2014/main" id="{66D2F017-2FD0-4CB1-85C8-860429BCFDE4}"/>
              </a:ext>
            </a:extLst>
          </p:cNvPr>
          <p:cNvPicPr>
            <a:picLocks noChangeAspect="1"/>
          </p:cNvPicPr>
          <p:nvPr userDrawn="1"/>
        </p:nvPicPr>
        <p:blipFill>
          <a:blip r:embed="rId10"/>
          <a:stretch>
            <a:fillRect/>
          </a:stretch>
        </p:blipFill>
        <p:spPr>
          <a:xfrm rot="409935">
            <a:off x="403225" y="830263"/>
            <a:ext cx="1257300" cy="1625600"/>
          </a:xfrm>
          <a:prstGeom prst="rect">
            <a:avLst/>
          </a:prstGeom>
          <a:effectLst>
            <a:outerShdw blurRad="50800" dist="38100" dir="2700000" algn="tl" rotWithShape="0">
              <a:prstClr val="black">
                <a:alpha val="40000"/>
              </a:prstClr>
            </a:outerShdw>
          </a:effectLst>
        </p:spPr>
      </p:pic>
      <p:pic>
        <p:nvPicPr>
          <p:cNvPr id="26" name="Picture 25">
            <a:extLst>
              <a:ext uri="{FF2B5EF4-FFF2-40B4-BE49-F238E27FC236}">
                <a16:creationId xmlns:a16="http://schemas.microsoft.com/office/drawing/2014/main" id="{2827DBBA-A378-4EDE-9FFC-7E9FA1EFE9E3}"/>
              </a:ext>
            </a:extLst>
          </p:cNvPr>
          <p:cNvPicPr>
            <a:picLocks noChangeAspect="1"/>
          </p:cNvPicPr>
          <p:nvPr userDrawn="1"/>
        </p:nvPicPr>
        <p:blipFill>
          <a:blip r:embed="rId11"/>
          <a:stretch>
            <a:fillRect/>
          </a:stretch>
        </p:blipFill>
        <p:spPr>
          <a:xfrm>
            <a:off x="271463" y="1087438"/>
            <a:ext cx="1320800" cy="1709737"/>
          </a:xfrm>
          <a:prstGeom prst="rect">
            <a:avLst/>
          </a:prstGeom>
          <a:effectLst>
            <a:outerShdw blurRad="50800" dist="38100" dir="2700000" algn="tl" rotWithShape="0">
              <a:prstClr val="black">
                <a:alpha val="40000"/>
              </a:prstClr>
            </a:outerShdw>
          </a:effectLst>
        </p:spPr>
      </p:pic>
    </p:spTree>
  </p:cSld>
  <p:clrMap bg1="lt1" tx1="dk1" bg2="lt2" tx2="dk2" accent1="accent1" accent2="accent2" accent3="accent3" accent4="accent4" accent5="accent5" accent6="accent6" hlink="hlink" folHlink="folHlink"/>
  <p:sldLayoutIdLst>
    <p:sldLayoutId id="2147483831"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94C5B1B5-914E-4A82-BA68-E72BE078EB13}"/>
              </a:ext>
            </a:extLst>
          </p:cNvPr>
          <p:cNvSpPr>
            <a:spLocks noGrp="1"/>
          </p:cNvSpPr>
          <p:nvPr>
            <p:ph type="sldNum" sz="quarter" idx="4"/>
          </p:nvPr>
        </p:nvSpPr>
        <p:spPr>
          <a:xfrm>
            <a:off x="6859588" y="6597650"/>
            <a:ext cx="2133600" cy="2603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latin typeface="Calibri Light" panose="020F0302020204030204" pitchFamily="34" charset="0"/>
              </a:defRPr>
            </a:lvl1pPr>
          </a:lstStyle>
          <a:p>
            <a:pPr>
              <a:defRPr/>
            </a:pPr>
            <a:fld id="{E197BCD3-486E-4BD0-A1AE-A423653F4F73}" type="slidenum">
              <a:rPr lang="en-GB" altLang="en-US"/>
              <a:pPr>
                <a:defRPr/>
              </a:pPr>
              <a:t>‹#›</a:t>
            </a:fld>
            <a:endParaRPr lang="en-GB" altLang="en-US"/>
          </a:p>
        </p:txBody>
      </p:sp>
      <p:pic>
        <p:nvPicPr>
          <p:cNvPr id="5123" name="Picture 19">
            <a:extLst>
              <a:ext uri="{FF2B5EF4-FFF2-40B4-BE49-F238E27FC236}">
                <a16:creationId xmlns:a16="http://schemas.microsoft.com/office/drawing/2014/main" id="{65354D3D-480B-4C39-A961-C2B726FFC20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50213" y="79375"/>
            <a:ext cx="938212"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2">
            <a:extLst>
              <a:ext uri="{FF2B5EF4-FFF2-40B4-BE49-F238E27FC236}">
                <a16:creationId xmlns:a16="http://schemas.microsoft.com/office/drawing/2014/main" id="{9D2B2DE2-A9B1-4EEE-BEFE-CC4DA1CD921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83275" y="196850"/>
            <a:ext cx="19367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7">
            <a:extLst>
              <a:ext uri="{FF2B5EF4-FFF2-40B4-BE49-F238E27FC236}">
                <a16:creationId xmlns:a16="http://schemas.microsoft.com/office/drawing/2014/main" id="{D2544719-3F71-4C1A-8E8F-4AA250D09F24}"/>
              </a:ext>
            </a:extLst>
          </p:cNvPr>
          <p:cNvPicPr>
            <a:picLocks noChangeAspect="1"/>
          </p:cNvPicPr>
          <p:nvPr userDrawn="1"/>
        </p:nvPicPr>
        <p:blipFill>
          <a:blip r:embed="rId4"/>
          <a:stretch>
            <a:fillRect/>
          </a:stretch>
        </p:blipFill>
        <p:spPr>
          <a:xfrm rot="3019756">
            <a:off x="1012031" y="324644"/>
            <a:ext cx="969963" cy="1254125"/>
          </a:xfrm>
          <a:prstGeom prst="rect">
            <a:avLst/>
          </a:prstGeom>
          <a:effectLst>
            <a:outerShdw blurRad="50800" dist="38100" dir="2700000" algn="tl" rotWithShape="0">
              <a:prstClr val="black">
                <a:alpha val="40000"/>
              </a:prstClr>
            </a:outerShdw>
          </a:effectLst>
        </p:spPr>
      </p:pic>
      <p:pic>
        <p:nvPicPr>
          <p:cNvPr id="28" name="Picture 27">
            <a:extLst>
              <a:ext uri="{FF2B5EF4-FFF2-40B4-BE49-F238E27FC236}">
                <a16:creationId xmlns:a16="http://schemas.microsoft.com/office/drawing/2014/main" id="{D26AAC87-0491-46C6-8059-05AE80381125}"/>
              </a:ext>
            </a:extLst>
          </p:cNvPr>
          <p:cNvPicPr>
            <a:picLocks noChangeAspect="1"/>
          </p:cNvPicPr>
          <p:nvPr userDrawn="1"/>
        </p:nvPicPr>
        <p:blipFill>
          <a:blip r:embed="rId5"/>
          <a:stretch>
            <a:fillRect/>
          </a:stretch>
        </p:blipFill>
        <p:spPr>
          <a:xfrm rot="2419987">
            <a:off x="833438" y="354013"/>
            <a:ext cx="987425" cy="1276350"/>
          </a:xfrm>
          <a:prstGeom prst="rect">
            <a:avLst/>
          </a:prstGeom>
          <a:effectLst>
            <a:outerShdw blurRad="50800" dist="38100" dir="2700000" algn="tl" rotWithShape="0">
              <a:prstClr val="black">
                <a:alpha val="40000"/>
              </a:prstClr>
            </a:outerShdw>
          </a:effectLst>
        </p:spPr>
      </p:pic>
      <p:pic>
        <p:nvPicPr>
          <p:cNvPr id="20" name="Picture 19">
            <a:extLst>
              <a:ext uri="{FF2B5EF4-FFF2-40B4-BE49-F238E27FC236}">
                <a16:creationId xmlns:a16="http://schemas.microsoft.com/office/drawing/2014/main" id="{43E8A859-37C3-41B5-ABAE-590155E1C30E}"/>
              </a:ext>
            </a:extLst>
          </p:cNvPr>
          <p:cNvPicPr>
            <a:picLocks noChangeAspect="1"/>
          </p:cNvPicPr>
          <p:nvPr userDrawn="1"/>
        </p:nvPicPr>
        <p:blipFill>
          <a:blip r:embed="rId6"/>
          <a:stretch>
            <a:fillRect/>
          </a:stretch>
        </p:blipFill>
        <p:spPr>
          <a:xfrm rot="2032168">
            <a:off x="596900" y="476250"/>
            <a:ext cx="1035050" cy="1341438"/>
          </a:xfrm>
          <a:prstGeom prst="rect">
            <a:avLst/>
          </a:prstGeom>
          <a:effectLst>
            <a:outerShdw blurRad="50800" dist="38100" dir="2700000" algn="tl" rotWithShape="0">
              <a:prstClr val="black">
                <a:alpha val="40000"/>
              </a:prstClr>
            </a:outerShdw>
          </a:effectLst>
        </p:spPr>
      </p:pic>
      <p:pic>
        <p:nvPicPr>
          <p:cNvPr id="21" name="Picture 20">
            <a:extLst>
              <a:ext uri="{FF2B5EF4-FFF2-40B4-BE49-F238E27FC236}">
                <a16:creationId xmlns:a16="http://schemas.microsoft.com/office/drawing/2014/main" id="{2DA4AE5E-408F-4CFB-9A07-C5575741B4F3}"/>
              </a:ext>
            </a:extLst>
          </p:cNvPr>
          <p:cNvPicPr>
            <a:picLocks noChangeAspect="1"/>
          </p:cNvPicPr>
          <p:nvPr userDrawn="1"/>
        </p:nvPicPr>
        <p:blipFill>
          <a:blip r:embed="rId7"/>
          <a:stretch>
            <a:fillRect/>
          </a:stretch>
        </p:blipFill>
        <p:spPr>
          <a:xfrm rot="1056069">
            <a:off x="533400" y="638175"/>
            <a:ext cx="1060450" cy="1371600"/>
          </a:xfrm>
          <a:prstGeom prst="rect">
            <a:avLst/>
          </a:prstGeom>
          <a:effectLst>
            <a:outerShdw blurRad="50800" dist="38100" dir="2700000" algn="tl" rotWithShape="0">
              <a:prstClr val="black">
                <a:alpha val="40000"/>
              </a:prstClr>
            </a:outerShdw>
          </a:effectLst>
        </p:spPr>
      </p:pic>
      <p:pic>
        <p:nvPicPr>
          <p:cNvPr id="22" name="Picture 21">
            <a:extLst>
              <a:ext uri="{FF2B5EF4-FFF2-40B4-BE49-F238E27FC236}">
                <a16:creationId xmlns:a16="http://schemas.microsoft.com/office/drawing/2014/main" id="{D6E1597B-6EB3-470C-865F-4FFA899BC0CF}"/>
              </a:ext>
            </a:extLst>
          </p:cNvPr>
          <p:cNvPicPr>
            <a:picLocks noChangeAspect="1"/>
          </p:cNvPicPr>
          <p:nvPr userDrawn="1"/>
        </p:nvPicPr>
        <p:blipFill>
          <a:blip r:embed="rId8"/>
          <a:stretch>
            <a:fillRect/>
          </a:stretch>
        </p:blipFill>
        <p:spPr>
          <a:xfrm rot="409935">
            <a:off x="403225" y="830263"/>
            <a:ext cx="1257300" cy="1625600"/>
          </a:xfrm>
          <a:prstGeom prst="rect">
            <a:avLst/>
          </a:prstGeom>
          <a:effectLst>
            <a:outerShdw blurRad="50800" dist="38100" dir="2700000" algn="tl" rotWithShape="0">
              <a:prstClr val="black">
                <a:alpha val="40000"/>
              </a:prstClr>
            </a:outerShdw>
          </a:effectLst>
        </p:spPr>
      </p:pic>
      <p:pic>
        <p:nvPicPr>
          <p:cNvPr id="24" name="Picture 23">
            <a:extLst>
              <a:ext uri="{FF2B5EF4-FFF2-40B4-BE49-F238E27FC236}">
                <a16:creationId xmlns:a16="http://schemas.microsoft.com/office/drawing/2014/main" id="{DB4F632F-73C5-4AA3-8520-9D6D34E28668}"/>
              </a:ext>
            </a:extLst>
          </p:cNvPr>
          <p:cNvPicPr>
            <a:picLocks noChangeAspect="1"/>
          </p:cNvPicPr>
          <p:nvPr userDrawn="1"/>
        </p:nvPicPr>
        <p:blipFill>
          <a:blip r:embed="rId9"/>
          <a:stretch>
            <a:fillRect/>
          </a:stretch>
        </p:blipFill>
        <p:spPr>
          <a:xfrm>
            <a:off x="233363" y="1060450"/>
            <a:ext cx="1327150" cy="1716088"/>
          </a:xfrm>
          <a:prstGeom prst="rect">
            <a:avLst/>
          </a:prstGeom>
          <a:effectLst>
            <a:outerShdw blurRad="50800" dist="38100" dir="2700000" algn="tl" rotWithShape="0">
              <a:prstClr val="black">
                <a:alpha val="40000"/>
              </a:prstClr>
            </a:outerShdw>
          </a:effectLst>
        </p:spPr>
      </p:pic>
    </p:spTree>
  </p:cSld>
  <p:clrMap bg1="lt1" tx1="dk1" bg2="lt2" tx2="dk2" accent1="accent1" accent2="accent2" accent3="accent3" accent4="accent4" accent5="accent5" accent6="accent6" hlink="hlink" folHlink="folHlink"/>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a:extLst>
              <a:ext uri="{FF2B5EF4-FFF2-40B4-BE49-F238E27FC236}">
                <a16:creationId xmlns:a16="http://schemas.microsoft.com/office/drawing/2014/main" id="{DF113A3A-DA1F-40B6-A156-19357BECD5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4438" y="692150"/>
            <a:ext cx="6059487" cy="133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5" name="Picture 2">
            <a:extLst>
              <a:ext uri="{FF2B5EF4-FFF2-40B4-BE49-F238E27FC236}">
                <a16:creationId xmlns:a16="http://schemas.microsoft.com/office/drawing/2014/main" id="{93DDA135-6A8B-41FB-AAF1-721CF69DD5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 y="2763838"/>
            <a:ext cx="89154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Arrow: Right 3">
            <a:extLst>
              <a:ext uri="{FF2B5EF4-FFF2-40B4-BE49-F238E27FC236}">
                <a16:creationId xmlns:a16="http://schemas.microsoft.com/office/drawing/2014/main" id="{FA0307BD-C5B5-4870-B375-DE69521E5649}"/>
              </a:ext>
            </a:extLst>
          </p:cNvPr>
          <p:cNvSpPr/>
          <p:nvPr/>
        </p:nvSpPr>
        <p:spPr>
          <a:xfrm>
            <a:off x="1908175" y="2149475"/>
            <a:ext cx="477838" cy="3603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8197" name="Title 1">
            <a:extLst>
              <a:ext uri="{FF2B5EF4-FFF2-40B4-BE49-F238E27FC236}">
                <a16:creationId xmlns:a16="http://schemas.microsoft.com/office/drawing/2014/main" id="{06C46C00-36CB-43CB-A113-A50ECDDE2051}"/>
              </a:ext>
            </a:extLst>
          </p:cNvPr>
          <p:cNvSpPr>
            <a:spLocks noChangeArrowheads="1"/>
          </p:cNvSpPr>
          <p:nvPr/>
        </p:nvSpPr>
        <p:spPr bwMode="auto">
          <a:xfrm>
            <a:off x="2381250" y="2074863"/>
            <a:ext cx="6423025"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2000">
                <a:solidFill>
                  <a:srgbClr val="A9597E"/>
                </a:solidFill>
              </a:rPr>
              <a:t>Seizures of  both plant NPS based and synthetic NPS declined in 2018</a:t>
            </a:r>
            <a:endParaRPr lang="en-GB" altLang="en-US" sz="2000">
              <a:solidFill>
                <a:srgbClr val="A9597E"/>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7A74B34-B128-4744-B765-D89E7573903E}"/>
              </a:ext>
            </a:extLst>
          </p:cNvPr>
          <p:cNvSpPr txBox="1">
            <a:spLocks/>
          </p:cNvSpPr>
          <p:nvPr/>
        </p:nvSpPr>
        <p:spPr bwMode="auto">
          <a:xfrm>
            <a:off x="107950" y="549275"/>
            <a:ext cx="86423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r>
              <a:rPr lang="en-US" altLang="en-US" sz="2400" b="1">
                <a:solidFill>
                  <a:srgbClr val="A9597E"/>
                </a:solidFill>
              </a:rPr>
              <a:t>New Psychoactive Substances </a:t>
            </a:r>
            <a:endParaRPr lang="en-GB" altLang="en-US" sz="2400" b="1">
              <a:solidFill>
                <a:srgbClr val="A9597E"/>
              </a:solidFill>
            </a:endParaRPr>
          </a:p>
        </p:txBody>
      </p:sp>
      <p:pic>
        <p:nvPicPr>
          <p:cNvPr id="9219" name="Picture 1">
            <a:extLst>
              <a:ext uri="{FF2B5EF4-FFF2-40B4-BE49-F238E27FC236}">
                <a16:creationId xmlns:a16="http://schemas.microsoft.com/office/drawing/2014/main" id="{1FBDC1C1-BAFF-4401-B9A5-9A579E11C0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8538" y="1155700"/>
            <a:ext cx="5532437" cy="430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Arrow: Right 3">
            <a:extLst>
              <a:ext uri="{FF2B5EF4-FFF2-40B4-BE49-F238E27FC236}">
                <a16:creationId xmlns:a16="http://schemas.microsoft.com/office/drawing/2014/main" id="{2732E480-BED8-4087-8349-E30F8D1F0BBE}"/>
              </a:ext>
            </a:extLst>
          </p:cNvPr>
          <p:cNvSpPr/>
          <p:nvPr/>
        </p:nvSpPr>
        <p:spPr>
          <a:xfrm>
            <a:off x="155575" y="2970213"/>
            <a:ext cx="693738" cy="3603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9221" name="Title 1">
            <a:extLst>
              <a:ext uri="{FF2B5EF4-FFF2-40B4-BE49-F238E27FC236}">
                <a16:creationId xmlns:a16="http://schemas.microsoft.com/office/drawing/2014/main" id="{A5171F24-B615-42DC-9920-2A746C4FD765}"/>
              </a:ext>
            </a:extLst>
          </p:cNvPr>
          <p:cNvSpPr>
            <a:spLocks noChangeArrowheads="1"/>
          </p:cNvSpPr>
          <p:nvPr/>
        </p:nvSpPr>
        <p:spPr bwMode="auto">
          <a:xfrm>
            <a:off x="133350" y="2906713"/>
            <a:ext cx="2314575"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2000">
                <a:solidFill>
                  <a:srgbClr val="A9597E"/>
                </a:solidFill>
              </a:rPr>
              <a:t>            Global seizures of khat, fluctuating strongly year on year,  declined  over the period  2013-2018 as compared to the period  2008-2012, notably reflecting less quantities reported seized in Asia. </a:t>
            </a:r>
            <a:endParaRPr lang="en-GB" altLang="en-US" sz="2000">
              <a:solidFill>
                <a:srgbClr val="A9597E"/>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
            <a:extLst>
              <a:ext uri="{FF2B5EF4-FFF2-40B4-BE49-F238E27FC236}">
                <a16:creationId xmlns:a16="http://schemas.microsoft.com/office/drawing/2014/main" id="{D3BB57DF-D85C-47ED-A0A8-96EA4A4B20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6825" y="1052513"/>
            <a:ext cx="5041900" cy="581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itle 1">
            <a:extLst>
              <a:ext uri="{FF2B5EF4-FFF2-40B4-BE49-F238E27FC236}">
                <a16:creationId xmlns:a16="http://schemas.microsoft.com/office/drawing/2014/main" id="{CDD41B0E-49BB-4815-B204-587AA85D4602}"/>
              </a:ext>
            </a:extLst>
          </p:cNvPr>
          <p:cNvSpPr txBox="1">
            <a:spLocks/>
          </p:cNvSpPr>
          <p:nvPr/>
        </p:nvSpPr>
        <p:spPr bwMode="auto">
          <a:xfrm>
            <a:off x="107950" y="549275"/>
            <a:ext cx="86423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r>
              <a:rPr lang="en-US" altLang="en-US" sz="2400" b="1">
                <a:solidFill>
                  <a:srgbClr val="A9597E"/>
                </a:solidFill>
              </a:rPr>
              <a:t>New Psychoactive Substances </a:t>
            </a:r>
            <a:endParaRPr lang="en-GB" altLang="en-US" sz="2400" b="1">
              <a:solidFill>
                <a:srgbClr val="A9597E"/>
              </a:solidFill>
            </a:endParaRPr>
          </a:p>
        </p:txBody>
      </p:sp>
      <p:sp>
        <p:nvSpPr>
          <p:cNvPr id="10244" name="Title 1">
            <a:extLst>
              <a:ext uri="{FF2B5EF4-FFF2-40B4-BE49-F238E27FC236}">
                <a16:creationId xmlns:a16="http://schemas.microsoft.com/office/drawing/2014/main" id="{44D50133-0808-406A-8E1E-6C3625AB9C1A}"/>
              </a:ext>
            </a:extLst>
          </p:cNvPr>
          <p:cNvSpPr>
            <a:spLocks noChangeArrowheads="1"/>
          </p:cNvSpPr>
          <p:nvPr/>
        </p:nvSpPr>
        <p:spPr bwMode="auto">
          <a:xfrm>
            <a:off x="122238" y="3068638"/>
            <a:ext cx="2414587" cy="288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a:solidFill>
                  <a:srgbClr val="A9597E"/>
                </a:solidFill>
              </a:rPr>
              <a:t>           </a:t>
            </a:r>
            <a:r>
              <a:rPr lang="en-US" altLang="en-US" sz="2000">
                <a:solidFill>
                  <a:srgbClr val="A9597E"/>
                </a:solidFill>
              </a:rPr>
              <a:t>Following the introduction of legislation on mephedrone in 2010, mephedrone use declined and following NPS legislation in 2016, use of NPS declined. Ketamine use, however, increased in recent years.</a:t>
            </a:r>
            <a:endParaRPr lang="en-GB" altLang="en-US" sz="2000">
              <a:solidFill>
                <a:srgbClr val="A9597E"/>
              </a:solidFill>
            </a:endParaRPr>
          </a:p>
        </p:txBody>
      </p:sp>
      <p:sp>
        <p:nvSpPr>
          <p:cNvPr id="6" name="Arrow: Right 5">
            <a:extLst>
              <a:ext uri="{FF2B5EF4-FFF2-40B4-BE49-F238E27FC236}">
                <a16:creationId xmlns:a16="http://schemas.microsoft.com/office/drawing/2014/main" id="{A2444EAB-DAE2-42AD-8706-0E220103A805}"/>
              </a:ext>
            </a:extLst>
          </p:cNvPr>
          <p:cNvSpPr/>
          <p:nvPr/>
        </p:nvSpPr>
        <p:spPr>
          <a:xfrm>
            <a:off x="160338" y="3068638"/>
            <a:ext cx="477837" cy="3603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21BAE59B-BED3-4C7E-927B-FDDEF6910E1D}"/>
              </a:ext>
            </a:extLst>
          </p:cNvPr>
          <p:cNvSpPr txBox="1">
            <a:spLocks/>
          </p:cNvSpPr>
          <p:nvPr/>
        </p:nvSpPr>
        <p:spPr bwMode="auto">
          <a:xfrm>
            <a:off x="22225" y="620713"/>
            <a:ext cx="864235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r>
              <a:rPr lang="en-US" altLang="en-US" sz="2400" b="1">
                <a:solidFill>
                  <a:srgbClr val="A9597E"/>
                </a:solidFill>
              </a:rPr>
              <a:t>New Psychoactive Substances </a:t>
            </a:r>
            <a:endParaRPr lang="en-GB" altLang="en-US" sz="2400" b="1">
              <a:solidFill>
                <a:srgbClr val="A9597E"/>
              </a:solidFill>
            </a:endParaRPr>
          </a:p>
        </p:txBody>
      </p:sp>
      <p:pic>
        <p:nvPicPr>
          <p:cNvPr id="11267" name="Picture 3">
            <a:extLst>
              <a:ext uri="{FF2B5EF4-FFF2-40B4-BE49-F238E27FC236}">
                <a16:creationId xmlns:a16="http://schemas.microsoft.com/office/drawing/2014/main" id="{E87F30A9-BF2E-4FD9-8808-DABC380645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0375" y="1484313"/>
            <a:ext cx="7413625"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Title 1">
            <a:extLst>
              <a:ext uri="{FF2B5EF4-FFF2-40B4-BE49-F238E27FC236}">
                <a16:creationId xmlns:a16="http://schemas.microsoft.com/office/drawing/2014/main" id="{D4E106FC-8A09-4BEE-94DE-C222811A7682}"/>
              </a:ext>
            </a:extLst>
          </p:cNvPr>
          <p:cNvSpPr>
            <a:spLocks noChangeArrowheads="1"/>
          </p:cNvSpPr>
          <p:nvPr/>
        </p:nvSpPr>
        <p:spPr bwMode="auto">
          <a:xfrm>
            <a:off x="122238" y="3068638"/>
            <a:ext cx="2108200" cy="205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2000">
                <a:solidFill>
                  <a:srgbClr val="A9597E"/>
                </a:solidFill>
              </a:rPr>
              <a:t>           Following the introduction of several waves of controls of NPS over the 2010-2012 period, use of NPS declined. </a:t>
            </a:r>
            <a:endParaRPr lang="en-GB" altLang="en-US" sz="2000">
              <a:solidFill>
                <a:srgbClr val="A9597E"/>
              </a:solidFill>
            </a:endParaRPr>
          </a:p>
        </p:txBody>
      </p:sp>
      <p:sp>
        <p:nvSpPr>
          <p:cNvPr id="6" name="Arrow: Right 5">
            <a:extLst>
              <a:ext uri="{FF2B5EF4-FFF2-40B4-BE49-F238E27FC236}">
                <a16:creationId xmlns:a16="http://schemas.microsoft.com/office/drawing/2014/main" id="{F539B75B-E8B1-4916-8956-57F266B0FD3E}"/>
              </a:ext>
            </a:extLst>
          </p:cNvPr>
          <p:cNvSpPr/>
          <p:nvPr/>
        </p:nvSpPr>
        <p:spPr>
          <a:xfrm>
            <a:off x="160338" y="3068638"/>
            <a:ext cx="477837" cy="3603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a:extLst>
              <a:ext uri="{FF2B5EF4-FFF2-40B4-BE49-F238E27FC236}">
                <a16:creationId xmlns:a16="http://schemas.microsoft.com/office/drawing/2014/main" id="{B8E624F8-2876-49F8-997B-7F4AFEEE9C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5488" y="1243013"/>
            <a:ext cx="4140200" cy="55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Title 1">
            <a:extLst>
              <a:ext uri="{FF2B5EF4-FFF2-40B4-BE49-F238E27FC236}">
                <a16:creationId xmlns:a16="http://schemas.microsoft.com/office/drawing/2014/main" id="{3812B2E7-D5E5-49A6-83DF-32A1935CDD36}"/>
              </a:ext>
            </a:extLst>
          </p:cNvPr>
          <p:cNvSpPr txBox="1">
            <a:spLocks/>
          </p:cNvSpPr>
          <p:nvPr/>
        </p:nvSpPr>
        <p:spPr bwMode="auto">
          <a:xfrm>
            <a:off x="22225" y="620713"/>
            <a:ext cx="864235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r>
              <a:rPr lang="en-US" altLang="en-US" sz="2400" b="1">
                <a:solidFill>
                  <a:srgbClr val="A9597E"/>
                </a:solidFill>
              </a:rPr>
              <a:t>New Psychoactive Substances </a:t>
            </a:r>
            <a:endParaRPr lang="en-GB" altLang="en-US" sz="2400" b="1">
              <a:solidFill>
                <a:srgbClr val="A9597E"/>
              </a:solidFill>
            </a:endParaRPr>
          </a:p>
        </p:txBody>
      </p:sp>
      <p:sp>
        <p:nvSpPr>
          <p:cNvPr id="12292" name="Title 1">
            <a:extLst>
              <a:ext uri="{FF2B5EF4-FFF2-40B4-BE49-F238E27FC236}">
                <a16:creationId xmlns:a16="http://schemas.microsoft.com/office/drawing/2014/main" id="{70110EFA-5546-4AE2-9F56-91B0CF2F2940}"/>
              </a:ext>
            </a:extLst>
          </p:cNvPr>
          <p:cNvSpPr>
            <a:spLocks noChangeArrowheads="1"/>
          </p:cNvSpPr>
          <p:nvPr/>
        </p:nvSpPr>
        <p:spPr bwMode="auto">
          <a:xfrm>
            <a:off x="122238" y="3068638"/>
            <a:ext cx="2108200" cy="205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2000">
                <a:solidFill>
                  <a:srgbClr val="A9597E"/>
                </a:solidFill>
              </a:rPr>
              <a:t>           Following the introduction on NPS legislation, in Austria (2008 and 2012) use of NPS remained low in Austria. </a:t>
            </a:r>
            <a:endParaRPr lang="en-GB" altLang="en-US" sz="2000">
              <a:solidFill>
                <a:srgbClr val="A9597E"/>
              </a:solidFill>
            </a:endParaRPr>
          </a:p>
        </p:txBody>
      </p:sp>
      <p:sp>
        <p:nvSpPr>
          <p:cNvPr id="5" name="Arrow: Right 4">
            <a:extLst>
              <a:ext uri="{FF2B5EF4-FFF2-40B4-BE49-F238E27FC236}">
                <a16:creationId xmlns:a16="http://schemas.microsoft.com/office/drawing/2014/main" id="{43757789-2517-4395-BC57-EEAED2118274}"/>
              </a:ext>
            </a:extLst>
          </p:cNvPr>
          <p:cNvSpPr/>
          <p:nvPr/>
        </p:nvSpPr>
        <p:spPr>
          <a:xfrm>
            <a:off x="160338" y="3068638"/>
            <a:ext cx="477837" cy="3603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2294" name="Title 1">
            <a:extLst>
              <a:ext uri="{FF2B5EF4-FFF2-40B4-BE49-F238E27FC236}">
                <a16:creationId xmlns:a16="http://schemas.microsoft.com/office/drawing/2014/main" id="{3469EC10-D897-4D3E-B7AC-764CDBC67C79}"/>
              </a:ext>
            </a:extLst>
          </p:cNvPr>
          <p:cNvSpPr>
            <a:spLocks noChangeArrowheads="1"/>
          </p:cNvSpPr>
          <p:nvPr/>
        </p:nvSpPr>
        <p:spPr bwMode="auto">
          <a:xfrm>
            <a:off x="6300788" y="3068638"/>
            <a:ext cx="2720975" cy="205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2000">
                <a:solidFill>
                  <a:srgbClr val="A9597E"/>
                </a:solidFill>
              </a:rPr>
              <a:t>           NPS use appears to have increased in Germany for several years; once NPS legislation was introduced in 2016, NPS use stopped growing. </a:t>
            </a:r>
            <a:endParaRPr lang="en-GB" altLang="en-US" sz="2000">
              <a:solidFill>
                <a:srgbClr val="A9597E"/>
              </a:solidFill>
            </a:endParaRPr>
          </a:p>
        </p:txBody>
      </p:sp>
      <p:sp>
        <p:nvSpPr>
          <p:cNvPr id="7" name="Arrow: Right 6">
            <a:extLst>
              <a:ext uri="{FF2B5EF4-FFF2-40B4-BE49-F238E27FC236}">
                <a16:creationId xmlns:a16="http://schemas.microsoft.com/office/drawing/2014/main" id="{9E1DA276-0517-41E9-98BC-8AFDC0C80311}"/>
              </a:ext>
            </a:extLst>
          </p:cNvPr>
          <p:cNvSpPr/>
          <p:nvPr/>
        </p:nvSpPr>
        <p:spPr>
          <a:xfrm>
            <a:off x="6337300" y="3068638"/>
            <a:ext cx="477838" cy="3603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a:extLst>
              <a:ext uri="{FF2B5EF4-FFF2-40B4-BE49-F238E27FC236}">
                <a16:creationId xmlns:a16="http://schemas.microsoft.com/office/drawing/2014/main" id="{A6C1C3E4-2C0B-4C4B-8F78-8051F3837F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175" y="1196975"/>
            <a:ext cx="4648200" cy="547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2">
            <a:extLst>
              <a:ext uri="{FF2B5EF4-FFF2-40B4-BE49-F238E27FC236}">
                <a16:creationId xmlns:a16="http://schemas.microsoft.com/office/drawing/2014/main" id="{1CFB4495-FA7C-4DBE-AD28-8D2BFB1057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50" y="5795963"/>
            <a:ext cx="4119563" cy="100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Title 1">
            <a:extLst>
              <a:ext uri="{FF2B5EF4-FFF2-40B4-BE49-F238E27FC236}">
                <a16:creationId xmlns:a16="http://schemas.microsoft.com/office/drawing/2014/main" id="{4A30739A-39AC-4D77-BB36-3AAA8E640477}"/>
              </a:ext>
            </a:extLst>
          </p:cNvPr>
          <p:cNvSpPr txBox="1">
            <a:spLocks/>
          </p:cNvSpPr>
          <p:nvPr/>
        </p:nvSpPr>
        <p:spPr bwMode="auto">
          <a:xfrm>
            <a:off x="22225" y="620713"/>
            <a:ext cx="864235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r>
              <a:rPr lang="en-US" altLang="en-US" sz="2400" b="1">
                <a:solidFill>
                  <a:srgbClr val="A9597E"/>
                </a:solidFill>
              </a:rPr>
              <a:t>New Psychoactive Substances </a:t>
            </a:r>
            <a:endParaRPr lang="en-GB" altLang="en-US" sz="2400" b="1">
              <a:solidFill>
                <a:srgbClr val="A9597E"/>
              </a:solidFill>
            </a:endParaRPr>
          </a:p>
        </p:txBody>
      </p:sp>
      <p:sp>
        <p:nvSpPr>
          <p:cNvPr id="5" name="Arrow: Right 4">
            <a:extLst>
              <a:ext uri="{FF2B5EF4-FFF2-40B4-BE49-F238E27FC236}">
                <a16:creationId xmlns:a16="http://schemas.microsoft.com/office/drawing/2014/main" id="{CF735873-3C28-4DB8-ACF1-C96088FE51CF}"/>
              </a:ext>
            </a:extLst>
          </p:cNvPr>
          <p:cNvSpPr/>
          <p:nvPr/>
        </p:nvSpPr>
        <p:spPr>
          <a:xfrm>
            <a:off x="160338" y="3068638"/>
            <a:ext cx="477837" cy="3603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3318" name="Title 1">
            <a:extLst>
              <a:ext uri="{FF2B5EF4-FFF2-40B4-BE49-F238E27FC236}">
                <a16:creationId xmlns:a16="http://schemas.microsoft.com/office/drawing/2014/main" id="{A5932588-77AE-4E5B-9A7F-1E2054A57055}"/>
              </a:ext>
            </a:extLst>
          </p:cNvPr>
          <p:cNvSpPr>
            <a:spLocks noChangeArrowheads="1"/>
          </p:cNvSpPr>
          <p:nvPr/>
        </p:nvSpPr>
        <p:spPr bwMode="auto">
          <a:xfrm>
            <a:off x="122238" y="3068638"/>
            <a:ext cx="4233862" cy="205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2000">
                <a:solidFill>
                  <a:srgbClr val="A9597E"/>
                </a:solidFill>
              </a:rPr>
              <a:t>           Despite of ongoing scheduling, there are three times as many identified NPS than there are  psychoactive substances under international control. </a:t>
            </a:r>
            <a:endParaRPr lang="en-GB" altLang="en-US" sz="2000">
              <a:solidFill>
                <a:srgbClr val="A9597E"/>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873DCF36-B001-4481-931E-322FE5E06A23}"/>
              </a:ext>
            </a:extLst>
          </p:cNvPr>
          <p:cNvSpPr txBox="1">
            <a:spLocks/>
          </p:cNvSpPr>
          <p:nvPr/>
        </p:nvSpPr>
        <p:spPr bwMode="auto">
          <a:xfrm>
            <a:off x="22225" y="620713"/>
            <a:ext cx="864235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r>
              <a:rPr lang="en-US" altLang="en-US" sz="2400" b="1">
                <a:solidFill>
                  <a:srgbClr val="A9597E"/>
                </a:solidFill>
              </a:rPr>
              <a:t>New Psychoactive Substances </a:t>
            </a:r>
            <a:endParaRPr lang="en-GB" altLang="en-US" sz="2400" b="1">
              <a:solidFill>
                <a:srgbClr val="A9597E"/>
              </a:solidFill>
            </a:endParaRPr>
          </a:p>
        </p:txBody>
      </p:sp>
      <p:sp>
        <p:nvSpPr>
          <p:cNvPr id="5" name="Arrow: Right 4">
            <a:extLst>
              <a:ext uri="{FF2B5EF4-FFF2-40B4-BE49-F238E27FC236}">
                <a16:creationId xmlns:a16="http://schemas.microsoft.com/office/drawing/2014/main" id="{CF735873-3C28-4DB8-ACF1-C96088FE51CF}"/>
              </a:ext>
            </a:extLst>
          </p:cNvPr>
          <p:cNvSpPr/>
          <p:nvPr/>
        </p:nvSpPr>
        <p:spPr>
          <a:xfrm>
            <a:off x="160338" y="3068638"/>
            <a:ext cx="477837" cy="3603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4340" name="Title 1">
            <a:extLst>
              <a:ext uri="{FF2B5EF4-FFF2-40B4-BE49-F238E27FC236}">
                <a16:creationId xmlns:a16="http://schemas.microsoft.com/office/drawing/2014/main" id="{4AFAB568-124F-4021-9405-7F00E572030E}"/>
              </a:ext>
            </a:extLst>
          </p:cNvPr>
          <p:cNvSpPr>
            <a:spLocks noChangeArrowheads="1"/>
          </p:cNvSpPr>
          <p:nvPr/>
        </p:nvSpPr>
        <p:spPr bwMode="auto">
          <a:xfrm>
            <a:off x="122238" y="3068638"/>
            <a:ext cx="4233862" cy="205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2000">
                <a:solidFill>
                  <a:srgbClr val="A9597E"/>
                </a:solidFill>
              </a:rPr>
              <a:t>           Most identified NPS are stimulants (synthetic cathinones and phenetylamines), followed by synthetic cannabinoids (“spice” products). Most of the identified opioids have been fentanyl analogues. </a:t>
            </a:r>
            <a:endParaRPr lang="en-GB" altLang="en-US" sz="2000">
              <a:solidFill>
                <a:srgbClr val="A9597E"/>
              </a:solidFill>
            </a:endParaRPr>
          </a:p>
        </p:txBody>
      </p:sp>
      <p:pic>
        <p:nvPicPr>
          <p:cNvPr id="14341" name="Picture 6">
            <a:extLst>
              <a:ext uri="{FF2B5EF4-FFF2-40B4-BE49-F238E27FC236}">
                <a16:creationId xmlns:a16="http://schemas.microsoft.com/office/drawing/2014/main" id="{ADD7EDE1-CBAC-4727-AD0A-6E950351B8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7900" y="1182688"/>
            <a:ext cx="3913188" cy="426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080A8870-0279-4D41-B4BD-DE33A8103408}"/>
              </a:ext>
            </a:extLst>
          </p:cNvPr>
          <p:cNvSpPr txBox="1">
            <a:spLocks/>
          </p:cNvSpPr>
          <p:nvPr/>
        </p:nvSpPr>
        <p:spPr bwMode="auto">
          <a:xfrm>
            <a:off x="22225" y="620713"/>
            <a:ext cx="864235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r>
              <a:rPr lang="en-US" altLang="en-US" sz="2400" b="1">
                <a:solidFill>
                  <a:srgbClr val="A9597E"/>
                </a:solidFill>
              </a:rPr>
              <a:t>New Psychoactive Substances </a:t>
            </a:r>
            <a:endParaRPr lang="en-GB" altLang="en-US" sz="2400" b="1">
              <a:solidFill>
                <a:srgbClr val="A9597E"/>
              </a:solidFill>
            </a:endParaRPr>
          </a:p>
        </p:txBody>
      </p:sp>
      <p:sp>
        <p:nvSpPr>
          <p:cNvPr id="5" name="Arrow: Right 4">
            <a:extLst>
              <a:ext uri="{FF2B5EF4-FFF2-40B4-BE49-F238E27FC236}">
                <a16:creationId xmlns:a16="http://schemas.microsoft.com/office/drawing/2014/main" id="{CF735873-3C28-4DB8-ACF1-C96088FE51CF}"/>
              </a:ext>
            </a:extLst>
          </p:cNvPr>
          <p:cNvSpPr/>
          <p:nvPr/>
        </p:nvSpPr>
        <p:spPr>
          <a:xfrm>
            <a:off x="5075238" y="4578350"/>
            <a:ext cx="477837" cy="3603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pic>
        <p:nvPicPr>
          <p:cNvPr id="15364" name="Picture 1">
            <a:extLst>
              <a:ext uri="{FF2B5EF4-FFF2-40B4-BE49-F238E27FC236}">
                <a16:creationId xmlns:a16="http://schemas.microsoft.com/office/drawing/2014/main" id="{CBFE57CA-6E85-4C31-B87C-DC8DACADB5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7538" y="1009650"/>
            <a:ext cx="3209925"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2">
            <a:extLst>
              <a:ext uri="{FF2B5EF4-FFF2-40B4-BE49-F238E27FC236}">
                <a16:creationId xmlns:a16="http://schemas.microsoft.com/office/drawing/2014/main" id="{ABF2BC70-4FFA-418F-ABF5-6153DC1CE0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80075" y="1162050"/>
            <a:ext cx="3152775" cy="338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6" name="Title 1">
            <a:extLst>
              <a:ext uri="{FF2B5EF4-FFF2-40B4-BE49-F238E27FC236}">
                <a16:creationId xmlns:a16="http://schemas.microsoft.com/office/drawing/2014/main" id="{D6A2FAE6-5888-418B-AEC3-70EB577AA597}"/>
              </a:ext>
            </a:extLst>
          </p:cNvPr>
          <p:cNvSpPr>
            <a:spLocks noChangeArrowheads="1"/>
          </p:cNvSpPr>
          <p:nvPr/>
        </p:nvSpPr>
        <p:spPr bwMode="auto">
          <a:xfrm>
            <a:off x="4940300" y="4543425"/>
            <a:ext cx="4233863" cy="205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2000">
                <a:solidFill>
                  <a:srgbClr val="A9597E"/>
                </a:solidFill>
              </a:rPr>
              <a:t>           Overall number of identified NPS by Member States has begun to stabilize after 2015 while NPS with opioid effects have been still growing strongly until 2017 before showing first signs of stabilisation.  </a:t>
            </a:r>
            <a:endParaRPr lang="en-GB" altLang="en-US" sz="2000">
              <a:solidFill>
                <a:srgbClr val="A9597E"/>
              </a:solidFill>
            </a:endParaRPr>
          </a:p>
        </p:txBody>
      </p:sp>
    </p:spTree>
  </p:cSld>
  <p:clrMapOvr>
    <a:masterClrMapping/>
  </p:clrMapOvr>
</p:sld>
</file>

<file path=ppt/theme/theme1.xml><?xml version="1.0" encoding="utf-8"?>
<a:theme xmlns:a="http://schemas.openxmlformats.org/drawingml/2006/main" name="1_Custom Design">
  <a:themeElements>
    <a:clrScheme name="wdr2019">
      <a:dk1>
        <a:sysClr val="windowText" lastClr="000000"/>
      </a:dk1>
      <a:lt1>
        <a:srgbClr val="FFFFFF"/>
      </a:lt1>
      <a:dk2>
        <a:srgbClr val="C9B159"/>
      </a:dk2>
      <a:lt2>
        <a:srgbClr val="F0826B"/>
      </a:lt2>
      <a:accent1>
        <a:srgbClr val="826E77"/>
      </a:accent1>
      <a:accent2>
        <a:srgbClr val="587D93"/>
      </a:accent2>
      <a:accent3>
        <a:srgbClr val="00524D"/>
      </a:accent3>
      <a:accent4>
        <a:srgbClr val="D9C675"/>
      </a:accent4>
      <a:accent5>
        <a:srgbClr val="EDA990"/>
      </a:accent5>
      <a:accent6>
        <a:srgbClr val="A78B9A"/>
      </a:accent6>
      <a:hlink>
        <a:srgbClr val="8599AD"/>
      </a:hlink>
      <a:folHlink>
        <a:srgbClr val="328D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Custom Design">
  <a:themeElements>
    <a:clrScheme name="wdr2019">
      <a:dk1>
        <a:sysClr val="windowText" lastClr="000000"/>
      </a:dk1>
      <a:lt1>
        <a:srgbClr val="FFFFFF"/>
      </a:lt1>
      <a:dk2>
        <a:srgbClr val="C9B159"/>
      </a:dk2>
      <a:lt2>
        <a:srgbClr val="F0826B"/>
      </a:lt2>
      <a:accent1>
        <a:srgbClr val="826E77"/>
      </a:accent1>
      <a:accent2>
        <a:srgbClr val="587D93"/>
      </a:accent2>
      <a:accent3>
        <a:srgbClr val="00524D"/>
      </a:accent3>
      <a:accent4>
        <a:srgbClr val="D9C675"/>
      </a:accent4>
      <a:accent5>
        <a:srgbClr val="EDA990"/>
      </a:accent5>
      <a:accent6>
        <a:srgbClr val="A78B9A"/>
      </a:accent6>
      <a:hlink>
        <a:srgbClr val="8599AD"/>
      </a:hlink>
      <a:folHlink>
        <a:srgbClr val="328D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WDR_Presentation_Template">
  <a:themeElements>
    <a:clrScheme name="wdr2019">
      <a:dk1>
        <a:sysClr val="windowText" lastClr="000000"/>
      </a:dk1>
      <a:lt1>
        <a:srgbClr val="FFFFFF"/>
      </a:lt1>
      <a:dk2>
        <a:srgbClr val="C9B159"/>
      </a:dk2>
      <a:lt2>
        <a:srgbClr val="F0826B"/>
      </a:lt2>
      <a:accent1>
        <a:srgbClr val="826E77"/>
      </a:accent1>
      <a:accent2>
        <a:srgbClr val="587D93"/>
      </a:accent2>
      <a:accent3>
        <a:srgbClr val="00524D"/>
      </a:accent3>
      <a:accent4>
        <a:srgbClr val="D9C675"/>
      </a:accent4>
      <a:accent5>
        <a:srgbClr val="EDA990"/>
      </a:accent5>
      <a:accent6>
        <a:srgbClr val="A78B9A"/>
      </a:accent6>
      <a:hlink>
        <a:srgbClr val="8599AD"/>
      </a:hlink>
      <a:folHlink>
        <a:srgbClr val="328D77"/>
      </a:folHlink>
    </a:clrScheme>
    <a:fontScheme name="WDR 2017">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WDR2019">
      <a:dk1>
        <a:sysClr val="windowText" lastClr="000000"/>
      </a:dk1>
      <a:lt1>
        <a:srgbClr val="FFFFFF"/>
      </a:lt1>
      <a:dk2>
        <a:srgbClr val="C9B159"/>
      </a:dk2>
      <a:lt2>
        <a:srgbClr val="F0826B"/>
      </a:lt2>
      <a:accent1>
        <a:srgbClr val="826E77"/>
      </a:accent1>
      <a:accent2>
        <a:srgbClr val="587D93"/>
      </a:accent2>
      <a:accent3>
        <a:srgbClr val="00524D"/>
      </a:accent3>
      <a:accent4>
        <a:srgbClr val="D9C675"/>
      </a:accent4>
      <a:accent5>
        <a:srgbClr val="EDA990"/>
      </a:accent5>
      <a:accent6>
        <a:srgbClr val="A78B9A"/>
      </a:accent6>
      <a:hlink>
        <a:srgbClr val="8599AD"/>
      </a:hlink>
      <a:folHlink>
        <a:srgbClr val="328D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wdr2019">
      <a:dk1>
        <a:sysClr val="windowText" lastClr="000000"/>
      </a:dk1>
      <a:lt1>
        <a:srgbClr val="FFFFFF"/>
      </a:lt1>
      <a:dk2>
        <a:srgbClr val="C9B159"/>
      </a:dk2>
      <a:lt2>
        <a:srgbClr val="F0826B"/>
      </a:lt2>
      <a:accent1>
        <a:srgbClr val="826E77"/>
      </a:accent1>
      <a:accent2>
        <a:srgbClr val="587D93"/>
      </a:accent2>
      <a:accent3>
        <a:srgbClr val="00524D"/>
      </a:accent3>
      <a:accent4>
        <a:srgbClr val="D9C675"/>
      </a:accent4>
      <a:accent5>
        <a:srgbClr val="EDA990"/>
      </a:accent5>
      <a:accent6>
        <a:srgbClr val="A78B9A"/>
      </a:accent6>
      <a:hlink>
        <a:srgbClr val="8599AD"/>
      </a:hlink>
      <a:folHlink>
        <a:srgbClr val="328D77"/>
      </a:folHlink>
    </a:clrScheme>
    <a:fontScheme name="WDR 2017">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12234</TotalTime>
  <Words>260</Words>
  <Application>Microsoft Office PowerPoint</Application>
  <PresentationFormat>On-screen Show (4:3)</PresentationFormat>
  <Paragraphs>16</Paragraphs>
  <Slides>8</Slides>
  <Notes>0</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8</vt:i4>
      </vt:variant>
    </vt:vector>
  </HeadingPairs>
  <TitlesOfParts>
    <vt:vector size="16" baseType="lpstr">
      <vt:lpstr>Calibri</vt:lpstr>
      <vt:lpstr>Arial</vt:lpstr>
      <vt:lpstr>Calibri Light</vt:lpstr>
      <vt:lpstr>1_Custom Design</vt:lpstr>
      <vt:lpstr>6_Custom Design</vt:lpstr>
      <vt:lpstr>WDR_Presentation_Template</vt:lpstr>
      <vt:lpstr>3_Custom Design</vt:lpstr>
      <vt:lpstr>2_Custom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UNOV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Angela Me</dc:creator>
  <cp:lastModifiedBy>Kamran Niaz</cp:lastModifiedBy>
  <cp:revision>407</cp:revision>
  <cp:lastPrinted>2016-06-21T16:25:10Z</cp:lastPrinted>
  <dcterms:created xsi:type="dcterms:W3CDTF">2015-06-17T16:12:08Z</dcterms:created>
  <dcterms:modified xsi:type="dcterms:W3CDTF">2020-06-24T17:42:48Z</dcterms:modified>
</cp:coreProperties>
</file>